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F74-71D9-4335-BA7E-D88E5209DDDE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E3B4-E10B-40D6-9942-3B55DF9C7A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F74-71D9-4335-BA7E-D88E5209DDDE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E3B4-E10B-40D6-9942-3B55DF9C7A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F74-71D9-4335-BA7E-D88E5209DDDE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E3B4-E10B-40D6-9942-3B55DF9C7A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F74-71D9-4335-BA7E-D88E5209DDDE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E3B4-E10B-40D6-9942-3B55DF9C7A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F74-71D9-4335-BA7E-D88E5209DDDE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E3B4-E10B-40D6-9942-3B55DF9C7A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F74-71D9-4335-BA7E-D88E5209DDDE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E3B4-E10B-40D6-9942-3B55DF9C7A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F74-71D9-4335-BA7E-D88E5209DDDE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E3B4-E10B-40D6-9942-3B55DF9C7A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F74-71D9-4335-BA7E-D88E5209DDDE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E3B4-E10B-40D6-9942-3B55DF9C7A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F74-71D9-4335-BA7E-D88E5209DDDE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E3B4-E10B-40D6-9942-3B55DF9C7A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F74-71D9-4335-BA7E-D88E5209DDDE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E3B4-E10B-40D6-9942-3B55DF9C7AC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F74-71D9-4335-BA7E-D88E5209DDDE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11E3B4-E10B-40D6-9942-3B55DF9C7AC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811E3B4-E10B-40D6-9942-3B55DF9C7A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51BDF74-71D9-4335-BA7E-D88E5209DDDE}" type="datetimeFigureOut">
              <a:rPr lang="en-US" smtClean="0"/>
              <a:t>1/4/2021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Специален режим на танка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2200" y="4572000"/>
            <a:ext cx="775360" cy="106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18285"/>
            <a:ext cx="3805436" cy="253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01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Класификация на танковете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Класификацията на танковете се е променяла и развивала още от създаването на първия танк.</a:t>
            </a:r>
          </a:p>
          <a:p>
            <a:endParaRPr lang="ru-RU" dirty="0" smtClean="0"/>
          </a:p>
          <a:p>
            <a:r>
              <a:rPr lang="ru-RU" dirty="0" smtClean="0"/>
              <a:t>Системите за класификация не са притежавали устойчивост поради промените в теориите за бойното им използване и бързото развитие на технологията. При един исторически преглед могат да бъдат изброени няколко различни методи на класификация на танковете в зависимост от военната доктрина, способите за бойно използване на танковете, състоянието на научно-техническата база и производствените възможности на страната-производител. На тази база са определяни и необходимите видове танкове, количественото съотношение между тях и тактико-техническите характеристики на всеки вид. Поради това класификацията на танковете се е базирала на приетата в страната организация на Въоръжените сили и не може да се каже, че е съществувала обща система, важеща за всички периоди или страни. В зависимост от приетата военна доктрина се е отдавало предпочитание на огневата мощ, бронезащитата или маневреността.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685224"/>
            <a:ext cx="1159104" cy="115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469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Класификация по бойно тегло на танка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Класификацията на танковете по бойно тегло възниква още в най-ранния етап на развитието на танкостроенето, т.е. тогава, когато всички танкове са имали почти еднаква маневреност и бронева защита. По това време основната разлика между различните класове танкове е била в количеството на въоръжението им, а от там и в числеността на екипажа. Именно това обстоятелство оказва определящо влияние на габаритите и бойната маса на танка. Счита се, че за основа на класификацията по бойно тегло послужва товароподемността на железопътните платформи и мостове. Съгласно приетата класификация по бойно тегло танковете биват следните.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1008112" cy="7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043608" cy="57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820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Топ 10 на съвременните танкове - Webcafe.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7"/>
            <a:ext cx="4941780" cy="277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9"/>
            <a:ext cx="30480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08" y="2340217"/>
            <a:ext cx="2795320" cy="185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780" y="5785"/>
            <a:ext cx="3499148" cy="233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" y="4293096"/>
            <a:ext cx="4286673" cy="256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04" y="2780929"/>
            <a:ext cx="2607904" cy="155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001" y="4191669"/>
            <a:ext cx="4151927" cy="266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59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Благодаря Ви!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7620000" cy="3763888"/>
          </a:xfrm>
        </p:spPr>
        <p:txBody>
          <a:bodyPr/>
          <a:lstStyle/>
          <a:p>
            <a:pPr algn="ctr"/>
            <a:r>
              <a:rPr lang="bg-BG" dirty="0" smtClean="0"/>
              <a:t>Госпожа: Анита Костадинова</a:t>
            </a:r>
          </a:p>
          <a:p>
            <a:pPr algn="ctr"/>
            <a:r>
              <a:rPr lang="bg-BG" dirty="0" smtClean="0"/>
              <a:t>От: Карина Янева</a:t>
            </a:r>
          </a:p>
          <a:p>
            <a:pPr algn="ctr"/>
            <a:r>
              <a:rPr lang="bg-BG" dirty="0" smtClean="0"/>
              <a:t>Училище: Оу ‘‘Стоян Михайловски“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60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33</TotalTime>
  <Words>281</Words>
  <Application>Microsoft Office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Adjacency</vt:lpstr>
      <vt:lpstr>Специален режим на танка</vt:lpstr>
      <vt:lpstr>Класификация на танковете</vt:lpstr>
      <vt:lpstr>Класификация по бойно тегло на танка</vt:lpstr>
      <vt:lpstr>PowerPoint Presentation</vt:lpstr>
      <vt:lpstr>Благодаря Ви!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Спецялен режим на танка</dc:title>
  <dc:creator>Yavor</dc:creator>
  <cp:lastModifiedBy>Yavor</cp:lastModifiedBy>
  <cp:revision>5</cp:revision>
  <dcterms:created xsi:type="dcterms:W3CDTF">2021-01-02T17:51:49Z</dcterms:created>
  <dcterms:modified xsi:type="dcterms:W3CDTF">2021-01-04T16:34:48Z</dcterms:modified>
</cp:coreProperties>
</file>