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7" r:id="rId9"/>
    <p:sldId id="268" r:id="rId10"/>
    <p:sldId id="269" r:id="rId11"/>
    <p:sldId id="266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ъгълен триъгъл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лавие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7" name="Подзаглавие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grpSp>
        <p:nvGrpSpPr>
          <p:cNvPr id="2" name="Групиране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Свободна форм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Свободна форм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Свободна форм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аво съединение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Контейнер за 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79DEE5-762B-49C5-9815-7A482E0172D1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19" name="Контейнер за долния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7" name="Контейнер за номер н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761094-C8B3-4D25-BA53-4E407CB9D4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9DEE5-762B-49C5-9815-7A482E0172D1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61094-C8B3-4D25-BA53-4E407CB9D4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9DEE5-762B-49C5-9815-7A482E0172D1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61094-C8B3-4D25-BA53-4E407CB9D4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9DEE5-762B-49C5-9815-7A482E0172D1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61094-C8B3-4D25-BA53-4E407CB9D491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Заглавие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9DEE5-762B-49C5-9815-7A482E0172D1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61094-C8B3-4D25-BA53-4E407CB9D491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V-образна стрел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-образна стрел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9DEE5-762B-49C5-9815-7A482E0172D1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61094-C8B3-4D25-BA53-4E407CB9D491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Заглавие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9DEE5-762B-49C5-9815-7A482E0172D1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61094-C8B3-4D25-BA53-4E407CB9D4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9DEE5-762B-49C5-9815-7A482E0172D1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61094-C8B3-4D25-BA53-4E407CB9D491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6" name="Заглавие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9DEE5-762B-49C5-9815-7A482E0172D1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61094-C8B3-4D25-BA53-4E407CB9D4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279DEE5-762B-49C5-9815-7A482E0172D1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61094-C8B3-4D25-BA53-4E407CB9D49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79DEE5-762B-49C5-9815-7A482E0172D1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761094-C8B3-4D25-BA53-4E407CB9D491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8" name="Свободна форма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Свободна форма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авоъгълен триъгъл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аво съединение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-образна стрел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-образна стрел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вободна форма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Свободна форма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авоъгълен триъгъл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аво съединение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Контейнер за заглавие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0" name="Текстов контейне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0" name="Контейнер за 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79DEE5-762B-49C5-9815-7A482E0172D1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22" name="Контейнер за долния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761094-C8B3-4D25-BA53-4E407CB9D491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857224" y="714356"/>
            <a:ext cx="7772400" cy="1829761"/>
          </a:xfrm>
        </p:spPr>
        <p:txBody>
          <a:bodyPr/>
          <a:lstStyle/>
          <a:p>
            <a:r>
              <a:rPr lang="bg-BG" dirty="0" smtClean="0"/>
              <a:t>Значение на </a:t>
            </a:r>
            <a:r>
              <a:rPr lang="bg-BG" dirty="0" smtClean="0"/>
              <a:t>бактериите </a:t>
            </a:r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642910" y="500042"/>
            <a:ext cx="8229600" cy="5929354"/>
          </a:xfrm>
        </p:spPr>
        <p:txBody>
          <a:bodyPr/>
          <a:lstStyle/>
          <a:p>
            <a:r>
              <a:rPr lang="ru-RU" sz="3200" b="1" dirty="0" err="1" smtClean="0"/>
              <a:t>Сифилисът</a:t>
            </a:r>
            <a:r>
              <a:rPr lang="ru-RU" sz="3200" dirty="0" smtClean="0"/>
              <a:t> (</a:t>
            </a:r>
            <a:r>
              <a:rPr lang="ru-RU" sz="3200" i="1" dirty="0" err="1" smtClean="0"/>
              <a:t>наричан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още</a:t>
            </a:r>
            <a:r>
              <a:rPr lang="ru-RU" sz="3200" i="1" dirty="0" smtClean="0"/>
              <a:t> </a:t>
            </a:r>
            <a:r>
              <a:rPr lang="ru-RU" sz="3200" b="1" i="1" dirty="0" err="1" smtClean="0"/>
              <a:t>Луес</a:t>
            </a:r>
            <a:r>
              <a:rPr lang="ru-RU" sz="3200" dirty="0" smtClean="0"/>
              <a:t>) е </a:t>
            </a:r>
            <a:r>
              <a:rPr lang="ru-RU" sz="3200" dirty="0" err="1" smtClean="0"/>
              <a:t>една</a:t>
            </a:r>
            <a:r>
              <a:rPr lang="ru-RU" sz="3200" dirty="0" smtClean="0"/>
              <a:t> от </a:t>
            </a:r>
            <a:r>
              <a:rPr lang="ru-RU" sz="3200" dirty="0" err="1" smtClean="0"/>
              <a:t>най-сериозните</a:t>
            </a:r>
            <a:r>
              <a:rPr lang="ru-RU" sz="3200" dirty="0" smtClean="0"/>
              <a:t>, </a:t>
            </a:r>
            <a:r>
              <a:rPr lang="ru-RU" sz="3200" dirty="0" err="1" smtClean="0"/>
              <a:t>лечими</a:t>
            </a:r>
            <a:r>
              <a:rPr lang="ru-RU" sz="3200" dirty="0" smtClean="0"/>
              <a:t> </a:t>
            </a:r>
            <a:r>
              <a:rPr lang="ru-RU" sz="3200" dirty="0" err="1" smtClean="0"/>
              <a:t>полово</a:t>
            </a:r>
            <a:r>
              <a:rPr lang="ru-RU" sz="3200" dirty="0" smtClean="0"/>
              <a:t> </a:t>
            </a:r>
            <a:r>
              <a:rPr lang="ru-RU" sz="3200" dirty="0" err="1" smtClean="0"/>
              <a:t>предавани</a:t>
            </a:r>
            <a:r>
              <a:rPr lang="ru-RU" sz="3200" dirty="0" smtClean="0"/>
              <a:t> </a:t>
            </a:r>
            <a:r>
              <a:rPr lang="ru-RU" sz="3200" dirty="0" err="1" smtClean="0"/>
              <a:t>болести</a:t>
            </a:r>
            <a:r>
              <a:rPr lang="ru-RU" sz="3200" dirty="0" smtClean="0"/>
              <a:t>. </a:t>
            </a:r>
            <a:r>
              <a:rPr lang="ru-RU" sz="3200" dirty="0" err="1" smtClean="0"/>
              <a:t>Причинител</a:t>
            </a:r>
            <a:r>
              <a:rPr lang="ru-RU" sz="3200" dirty="0" smtClean="0"/>
              <a:t> на сифилиса е </a:t>
            </a:r>
            <a:r>
              <a:rPr lang="ru-RU" sz="3200" dirty="0" err="1" smtClean="0"/>
              <a:t>бактерията</a:t>
            </a:r>
            <a:r>
              <a:rPr lang="ru-RU" sz="3200" dirty="0" smtClean="0"/>
              <a:t> „</a:t>
            </a:r>
            <a:r>
              <a:rPr lang="ru-RU" sz="3200" b="1" dirty="0" err="1" smtClean="0"/>
              <a:t>бледа</a:t>
            </a:r>
            <a:r>
              <a:rPr lang="ru-RU" sz="3200" b="1" dirty="0" smtClean="0"/>
              <a:t> спирохета</a:t>
            </a:r>
            <a:r>
              <a:rPr lang="ru-RU" sz="3200" dirty="0" smtClean="0"/>
              <a:t>(</a:t>
            </a:r>
            <a:r>
              <a:rPr lang="ru-RU" sz="3200" i="1" dirty="0" err="1" smtClean="0"/>
              <a:t>Treponema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pallidu</a:t>
            </a:r>
            <a:r>
              <a:rPr lang="ru-RU" sz="3200" dirty="0" err="1" smtClean="0"/>
              <a:t>сновният</a:t>
            </a:r>
            <a:r>
              <a:rPr lang="ru-RU" sz="3200" dirty="0" smtClean="0"/>
              <a:t> начин за </a:t>
            </a:r>
            <a:r>
              <a:rPr lang="ru-RU" sz="3200" dirty="0" err="1" smtClean="0"/>
              <a:t>предаване</a:t>
            </a:r>
            <a:r>
              <a:rPr lang="ru-RU" sz="3200" dirty="0" smtClean="0"/>
              <a:t> на </a:t>
            </a:r>
            <a:r>
              <a:rPr lang="ru-RU" sz="3200" dirty="0" err="1" smtClean="0"/>
              <a:t>инфекцията</a:t>
            </a:r>
            <a:r>
              <a:rPr lang="ru-RU" sz="3200" dirty="0" smtClean="0"/>
              <a:t> е чрез полов контакт, но </a:t>
            </a:r>
            <a:r>
              <a:rPr lang="ru-RU" sz="3200" dirty="0" err="1" smtClean="0"/>
              <a:t>тя</a:t>
            </a:r>
            <a:r>
              <a:rPr lang="ru-RU" sz="3200" dirty="0" smtClean="0"/>
              <a:t> </a:t>
            </a:r>
            <a:r>
              <a:rPr lang="ru-RU" sz="3200" dirty="0" err="1" smtClean="0"/>
              <a:t>може</a:t>
            </a:r>
            <a:r>
              <a:rPr lang="ru-RU" sz="3200" dirty="0" smtClean="0"/>
              <a:t> да </a:t>
            </a:r>
            <a:r>
              <a:rPr lang="ru-RU" sz="3200" dirty="0" err="1" smtClean="0"/>
              <a:t>бъде</a:t>
            </a:r>
            <a:r>
              <a:rPr lang="ru-RU" sz="3200" dirty="0" smtClean="0"/>
              <a:t> </a:t>
            </a:r>
            <a:r>
              <a:rPr lang="ru-RU" sz="3200" dirty="0" err="1" smtClean="0"/>
              <a:t>предадена</a:t>
            </a:r>
            <a:r>
              <a:rPr lang="ru-RU" sz="3200" dirty="0" smtClean="0"/>
              <a:t> и от </a:t>
            </a:r>
            <a:r>
              <a:rPr lang="ru-RU" sz="3200" dirty="0" err="1" smtClean="0"/>
              <a:t>майката</a:t>
            </a:r>
            <a:r>
              <a:rPr lang="ru-RU" sz="3200" dirty="0" smtClean="0"/>
              <a:t> на плода по </a:t>
            </a:r>
            <a:r>
              <a:rPr lang="ru-RU" sz="3200" dirty="0" err="1" smtClean="0"/>
              <a:t>време</a:t>
            </a:r>
            <a:r>
              <a:rPr lang="ru-RU" sz="3200" dirty="0" smtClean="0"/>
              <a:t> на </a:t>
            </a:r>
            <a:r>
              <a:rPr lang="ru-RU" sz="3200" dirty="0" err="1" smtClean="0"/>
              <a:t>бременността</a:t>
            </a:r>
            <a:r>
              <a:rPr lang="ru-RU" sz="3200" dirty="0" smtClean="0"/>
              <a:t> или при </a:t>
            </a:r>
            <a:r>
              <a:rPr lang="ru-RU" sz="3200" dirty="0" err="1" smtClean="0"/>
              <a:t>раждане</a:t>
            </a:r>
            <a:r>
              <a:rPr lang="ru-RU" dirty="0" smtClean="0"/>
              <a:t>.</a:t>
            </a:r>
            <a:endParaRPr lang="bg-BG" dirty="0"/>
          </a:p>
        </p:txBody>
      </p:sp>
      <p:pic>
        <p:nvPicPr>
          <p:cNvPr id="3074" name="Picture 2" descr="C:\Users\HP\Desktop\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1714488"/>
            <a:ext cx="2286016" cy="1841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/>
          <a:lstStyle/>
          <a:p>
            <a:pPr algn="ctr">
              <a:buNone/>
            </a:pPr>
            <a:endParaRPr lang="bg-BG" sz="4400" dirty="0" smtClean="0"/>
          </a:p>
          <a:p>
            <a:pPr algn="ctr">
              <a:buNone/>
            </a:pPr>
            <a:r>
              <a:rPr lang="en-US" sz="4400" dirty="0" smtClean="0"/>
              <a:t> </a:t>
            </a:r>
            <a:r>
              <a:rPr lang="bg-BG" sz="4400" dirty="0" smtClean="0"/>
              <a:t>                Изготвили</a:t>
            </a:r>
            <a:r>
              <a:rPr lang="en-US" sz="4400" dirty="0" smtClean="0"/>
              <a:t>:</a:t>
            </a: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 algn="ctr">
              <a:buNone/>
            </a:pPr>
            <a:r>
              <a:rPr lang="bg-BG" sz="5400" b="1" dirty="0" smtClean="0"/>
              <a:t> Зорница Милева-7кл.</a:t>
            </a:r>
          </a:p>
          <a:p>
            <a:pPr algn="ctr">
              <a:buNone/>
            </a:pPr>
            <a:r>
              <a:rPr lang="bg-BG" sz="5400" b="1" dirty="0" smtClean="0"/>
              <a:t> Симона Дончев-7 </a:t>
            </a:r>
            <a:r>
              <a:rPr lang="bg-BG" sz="5400" b="1" dirty="0" err="1" smtClean="0"/>
              <a:t>кл</a:t>
            </a:r>
            <a:r>
              <a:rPr lang="bg-BG" sz="5400" b="1" dirty="0" smtClean="0"/>
              <a:t>.</a:t>
            </a:r>
            <a:endParaRPr lang="bg-BG" sz="5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g-BG" sz="3200" dirty="0" smtClean="0"/>
              <a:t>1.</a:t>
            </a:r>
            <a:r>
              <a:rPr lang="bg-BG" sz="3200" dirty="0" err="1" smtClean="0"/>
              <a:t>Пробиотици</a:t>
            </a:r>
            <a:r>
              <a:rPr lang="bg-BG" sz="3200" dirty="0" smtClean="0"/>
              <a:t>.</a:t>
            </a:r>
          </a:p>
          <a:p>
            <a:pPr>
              <a:buNone/>
            </a:pPr>
            <a:r>
              <a:rPr lang="bg-BG" sz="3200" dirty="0" smtClean="0"/>
              <a:t>2.Бактериите в киселото мляко.</a:t>
            </a:r>
          </a:p>
          <a:p>
            <a:pPr>
              <a:buNone/>
            </a:pPr>
            <a:r>
              <a:rPr lang="bg-BG" sz="3200" dirty="0" smtClean="0"/>
              <a:t>3.Бактериите във виното.  </a:t>
            </a:r>
          </a:p>
          <a:p>
            <a:pPr>
              <a:buNone/>
            </a:pPr>
            <a:r>
              <a:rPr lang="bg-BG" sz="3200" dirty="0" smtClean="0"/>
              <a:t>4.</a:t>
            </a:r>
            <a:r>
              <a:rPr lang="bg-BG" sz="3200" dirty="0" err="1" smtClean="0"/>
              <a:t>Грудкови</a:t>
            </a:r>
            <a:r>
              <a:rPr lang="bg-BG" sz="3200" dirty="0" smtClean="0"/>
              <a:t> бактерии.</a:t>
            </a:r>
          </a:p>
          <a:p>
            <a:pPr>
              <a:buNone/>
            </a:pPr>
            <a:r>
              <a:rPr lang="bg-BG" sz="3200" dirty="0" smtClean="0"/>
              <a:t>5.Бактерии, причиняващи болести</a:t>
            </a:r>
          </a:p>
          <a:p>
            <a:pPr>
              <a:buNone/>
            </a:pPr>
            <a:endParaRPr lang="bg-BG" sz="3200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</a:t>
            </a:r>
            <a:endParaRPr lang="bg-BG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Пробиотиците</a:t>
            </a:r>
            <a:r>
              <a:rPr lang="ru-RU" sz="3200" dirty="0" smtClean="0"/>
              <a:t> </a:t>
            </a:r>
            <a:r>
              <a:rPr lang="ru-RU" sz="3200" dirty="0" err="1" smtClean="0"/>
              <a:t>са</a:t>
            </a:r>
            <a:r>
              <a:rPr lang="ru-RU" sz="3200" dirty="0" smtClean="0"/>
              <a:t> </a:t>
            </a:r>
            <a:r>
              <a:rPr lang="ru-RU" sz="3200" dirty="0"/>
              <a:t>„живи </a:t>
            </a:r>
            <a:r>
              <a:rPr lang="ru-RU" sz="3200" dirty="0" err="1"/>
              <a:t>микробни</a:t>
            </a:r>
            <a:r>
              <a:rPr lang="ru-RU" sz="3200" dirty="0"/>
              <a:t> </a:t>
            </a:r>
            <a:r>
              <a:rPr lang="ru-RU" sz="3200" dirty="0" err="1"/>
              <a:t>хранителни</a:t>
            </a:r>
            <a:r>
              <a:rPr lang="ru-RU" sz="3200" dirty="0"/>
              <a:t> добавки, </a:t>
            </a:r>
            <a:r>
              <a:rPr lang="ru-RU" sz="3200" dirty="0" err="1"/>
              <a:t>които</a:t>
            </a:r>
            <a:r>
              <a:rPr lang="ru-RU" sz="3200" dirty="0"/>
              <a:t> </a:t>
            </a:r>
            <a:r>
              <a:rPr lang="ru-RU" sz="3200" dirty="0" err="1"/>
              <a:t>влияят</a:t>
            </a:r>
            <a:r>
              <a:rPr lang="ru-RU" sz="3200" dirty="0"/>
              <a:t> полезно и благотворно на </a:t>
            </a:r>
            <a:r>
              <a:rPr lang="ru-RU" sz="3200" dirty="0" err="1"/>
              <a:t>човека</a:t>
            </a:r>
            <a:r>
              <a:rPr lang="ru-RU" sz="3200" dirty="0"/>
              <a:t>, </a:t>
            </a:r>
            <a:r>
              <a:rPr lang="ru-RU" sz="3200" dirty="0" err="1"/>
              <a:t>подобрявайки</a:t>
            </a:r>
            <a:r>
              <a:rPr lang="ru-RU" sz="3200" dirty="0"/>
              <a:t> и </a:t>
            </a:r>
            <a:r>
              <a:rPr lang="ru-RU" sz="3200" dirty="0" err="1"/>
              <a:t>оздравявайки</a:t>
            </a:r>
            <a:r>
              <a:rPr lang="ru-RU" sz="3200" dirty="0"/>
              <a:t> </a:t>
            </a:r>
            <a:r>
              <a:rPr lang="ru-RU" sz="3200" dirty="0" err="1"/>
              <a:t>вътрешния</a:t>
            </a:r>
            <a:r>
              <a:rPr lang="ru-RU" sz="3200" dirty="0"/>
              <a:t> </a:t>
            </a:r>
            <a:r>
              <a:rPr lang="ru-RU" sz="3200" dirty="0" err="1"/>
              <a:t>микробен</a:t>
            </a:r>
            <a:r>
              <a:rPr lang="ru-RU" sz="3200" dirty="0"/>
              <a:t> баланс</a:t>
            </a:r>
            <a:r>
              <a:rPr lang="ru-RU" sz="2800" dirty="0"/>
              <a:t>“. </a:t>
            </a:r>
            <a:endParaRPr lang="bg-BG" sz="2800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bg-BG" dirty="0" smtClean="0"/>
              <a:t>Пробиотик</a:t>
            </a:r>
            <a:endParaRPr lang="bg-BG" dirty="0"/>
          </a:p>
        </p:txBody>
      </p:sp>
      <p:pic>
        <p:nvPicPr>
          <p:cNvPr id="4" name="Картина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3857628"/>
            <a:ext cx="2996956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2844" y="1500174"/>
            <a:ext cx="8786874" cy="4786346"/>
          </a:xfrm>
        </p:spPr>
        <p:txBody>
          <a:bodyPr/>
          <a:lstStyle/>
          <a:p>
            <a:pPr algn="ctr">
              <a:buNone/>
            </a:pPr>
            <a:r>
              <a:rPr lang="bg-BG" sz="3200" dirty="0" err="1" smtClean="0"/>
              <a:t>Лактобацилус</a:t>
            </a:r>
            <a:r>
              <a:rPr lang="bg-BG" sz="3200" dirty="0" smtClean="0"/>
              <a:t> </a:t>
            </a:r>
            <a:r>
              <a:rPr lang="bg-BG" sz="3200" dirty="0" err="1" smtClean="0"/>
              <a:t>булгарикус</a:t>
            </a:r>
            <a:r>
              <a:rPr lang="bg-BG" sz="3200" dirty="0" smtClean="0"/>
              <a:t> и </a:t>
            </a:r>
            <a:r>
              <a:rPr lang="bg-BG" sz="3200" dirty="0" err="1" smtClean="0"/>
              <a:t>стрептококус</a:t>
            </a:r>
            <a:r>
              <a:rPr lang="bg-BG" sz="3200" dirty="0" smtClean="0"/>
              <a:t> </a:t>
            </a:r>
            <a:r>
              <a:rPr lang="bg-BG" sz="3200" dirty="0" err="1" smtClean="0"/>
              <a:t>термофилус</a:t>
            </a:r>
            <a:r>
              <a:rPr lang="bg-BG" sz="3200" dirty="0" smtClean="0"/>
              <a:t> са бактерии,които предизвикват ферментация на киселото мляко. Двете бактерии са в </a:t>
            </a:r>
            <a:r>
              <a:rPr lang="bg-BG" sz="3200" dirty="0" err="1" smtClean="0"/>
              <a:t>симбиотична</a:t>
            </a:r>
            <a:r>
              <a:rPr lang="bg-BG" sz="3200" dirty="0" smtClean="0"/>
              <a:t> връзка по между си.</a:t>
            </a:r>
            <a:endParaRPr lang="ru-RU" sz="3200" dirty="0" smtClean="0"/>
          </a:p>
          <a:p>
            <a:pPr>
              <a:buNone/>
            </a:pPr>
            <a:endParaRPr lang="bg-BG" sz="2400" dirty="0" smtClean="0"/>
          </a:p>
          <a:p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Бактериите в киселото мляко</a:t>
            </a:r>
            <a:endParaRPr lang="bg-BG" dirty="0"/>
          </a:p>
        </p:txBody>
      </p:sp>
      <p:pic>
        <p:nvPicPr>
          <p:cNvPr id="4" name="Картина 3" descr="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4286256"/>
            <a:ext cx="2464718" cy="18493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Някои</a:t>
            </a:r>
            <a:r>
              <a:rPr lang="ru-RU" sz="3200" dirty="0" smtClean="0"/>
              <a:t> бактерии </a:t>
            </a:r>
            <a:r>
              <a:rPr lang="ru-RU" sz="3200" dirty="0" err="1" smtClean="0"/>
              <a:t>във</a:t>
            </a:r>
            <a:r>
              <a:rPr lang="ru-RU" sz="3200" dirty="0" smtClean="0"/>
              <a:t> </a:t>
            </a:r>
            <a:r>
              <a:rPr lang="ru-RU" sz="3200" dirty="0" err="1" smtClean="0"/>
              <a:t>виното</a:t>
            </a:r>
            <a:r>
              <a:rPr lang="ru-RU" sz="3200" dirty="0" smtClean="0"/>
              <a:t> </a:t>
            </a:r>
            <a:r>
              <a:rPr lang="ru-RU" sz="3200" dirty="0" err="1" smtClean="0"/>
              <a:t>прилепват</a:t>
            </a:r>
            <a:r>
              <a:rPr lang="ru-RU" sz="3200" dirty="0" smtClean="0"/>
              <a:t> </a:t>
            </a:r>
            <a:r>
              <a:rPr lang="ru-RU" sz="3200" dirty="0" err="1" smtClean="0"/>
              <a:t>изключително</a:t>
            </a:r>
            <a:r>
              <a:rPr lang="ru-RU" sz="3200" dirty="0" smtClean="0"/>
              <a:t> добре </a:t>
            </a:r>
            <a:r>
              <a:rPr lang="ru-RU" sz="3200" dirty="0" err="1" smtClean="0"/>
              <a:t>към</a:t>
            </a:r>
            <a:r>
              <a:rPr lang="ru-RU" sz="3200" dirty="0" smtClean="0"/>
              <a:t> </a:t>
            </a:r>
            <a:r>
              <a:rPr lang="ru-RU" sz="3200" dirty="0" err="1" smtClean="0"/>
              <a:t>стените</a:t>
            </a:r>
            <a:r>
              <a:rPr lang="ru-RU" sz="3200" dirty="0" smtClean="0"/>
              <a:t> на </a:t>
            </a:r>
            <a:r>
              <a:rPr lang="ru-RU" sz="3200" dirty="0" err="1" smtClean="0"/>
              <a:t>червата</a:t>
            </a:r>
            <a:r>
              <a:rPr lang="ru-RU" sz="3200" dirty="0" smtClean="0"/>
              <a:t> и </a:t>
            </a:r>
            <a:r>
              <a:rPr lang="ru-RU" sz="3200" dirty="0" err="1" smtClean="0"/>
              <a:t>затова</a:t>
            </a:r>
            <a:r>
              <a:rPr lang="ru-RU" sz="3200" dirty="0" smtClean="0"/>
              <a:t> </a:t>
            </a:r>
            <a:r>
              <a:rPr lang="ru-RU" sz="3200" dirty="0" err="1" smtClean="0"/>
              <a:t>са</a:t>
            </a:r>
            <a:r>
              <a:rPr lang="ru-RU" sz="3200" dirty="0" smtClean="0"/>
              <a:t> много </a:t>
            </a:r>
            <a:r>
              <a:rPr lang="ru-RU" sz="3200" dirty="0" err="1" smtClean="0"/>
              <a:t>полезни</a:t>
            </a:r>
            <a:r>
              <a:rPr lang="ru-RU" sz="3200" dirty="0" smtClean="0"/>
              <a:t> </a:t>
            </a:r>
            <a:r>
              <a:rPr lang="ru-RU" sz="3200" dirty="0" err="1" smtClean="0"/>
              <a:t>срещу</a:t>
            </a:r>
            <a:r>
              <a:rPr lang="ru-RU" sz="3200" dirty="0" smtClean="0"/>
              <a:t> </a:t>
            </a:r>
            <a:r>
              <a:rPr lang="ru-RU" sz="3200" dirty="0" err="1" smtClean="0"/>
              <a:t>патогени</a:t>
            </a:r>
            <a:r>
              <a:rPr lang="ru-RU" sz="3200" dirty="0" smtClean="0"/>
              <a:t>.</a:t>
            </a:r>
          </a:p>
          <a:p>
            <a:r>
              <a:rPr lang="ru-RU" sz="3200" dirty="0" err="1" smtClean="0"/>
              <a:t>Пробиотиците</a:t>
            </a:r>
            <a:r>
              <a:rPr lang="ru-RU" sz="3200" dirty="0" smtClean="0"/>
              <a:t> </a:t>
            </a:r>
            <a:r>
              <a:rPr lang="ru-RU" sz="3200" dirty="0" err="1" smtClean="0"/>
              <a:t>във</a:t>
            </a:r>
            <a:r>
              <a:rPr lang="ru-RU" sz="3200" dirty="0" smtClean="0"/>
              <a:t> </a:t>
            </a:r>
            <a:r>
              <a:rPr lang="ru-RU" sz="3200" dirty="0" err="1" smtClean="0"/>
              <a:t>виното</a:t>
            </a:r>
            <a:r>
              <a:rPr lang="ru-RU" sz="3200" dirty="0" smtClean="0"/>
              <a:t> </a:t>
            </a:r>
            <a:r>
              <a:rPr lang="ru-RU" sz="3200" dirty="0" err="1" smtClean="0"/>
              <a:t>са</a:t>
            </a:r>
            <a:r>
              <a:rPr lang="ru-RU" sz="3200" dirty="0" smtClean="0"/>
              <a:t> </a:t>
            </a:r>
            <a:r>
              <a:rPr lang="ru-RU" sz="3200" dirty="0" err="1" smtClean="0"/>
              <a:t>като</a:t>
            </a:r>
            <a:r>
              <a:rPr lang="ru-RU" sz="3200" dirty="0" smtClean="0"/>
              <a:t> </a:t>
            </a:r>
            <a:r>
              <a:rPr lang="ru-RU" sz="3200" dirty="0" err="1" smtClean="0"/>
              <a:t>съдържащите</a:t>
            </a:r>
            <a:r>
              <a:rPr lang="ru-RU" sz="3200" dirty="0" smtClean="0"/>
              <a:t> се в </a:t>
            </a:r>
            <a:r>
              <a:rPr lang="ru-RU" sz="3200" dirty="0" err="1" smtClean="0"/>
              <a:t>млякото</a:t>
            </a:r>
            <a:r>
              <a:rPr lang="ru-RU" sz="3200" dirty="0" smtClean="0"/>
              <a:t>, </a:t>
            </a:r>
            <a:r>
              <a:rPr lang="ru-RU" sz="3200" dirty="0" err="1" smtClean="0"/>
              <a:t>киселото</a:t>
            </a:r>
            <a:r>
              <a:rPr lang="ru-RU" sz="3200" dirty="0" smtClean="0"/>
              <a:t> зеле, </a:t>
            </a:r>
            <a:r>
              <a:rPr lang="ru-RU" sz="3200" dirty="0" err="1" smtClean="0"/>
              <a:t>маслините</a:t>
            </a:r>
            <a:r>
              <a:rPr lang="ru-RU" sz="3200" dirty="0" smtClean="0"/>
              <a:t> </a:t>
            </a:r>
            <a:r>
              <a:rPr lang="ru-RU" sz="3200" dirty="0" err="1" smtClean="0"/>
              <a:t>плодове</a:t>
            </a:r>
            <a:r>
              <a:rPr lang="ru-RU" sz="3200" dirty="0" smtClean="0"/>
              <a:t>, </a:t>
            </a:r>
            <a:r>
              <a:rPr lang="ru-RU" sz="3200" dirty="0" err="1" smtClean="0"/>
              <a:t>зърнени</a:t>
            </a:r>
            <a:r>
              <a:rPr lang="ru-RU" sz="3200" dirty="0" smtClean="0"/>
              <a:t> </a:t>
            </a:r>
            <a:r>
              <a:rPr lang="ru-RU" sz="3200" dirty="0" err="1" smtClean="0"/>
              <a:t>култури</a:t>
            </a:r>
            <a:r>
              <a:rPr lang="ru-RU" sz="3200" dirty="0" smtClean="0"/>
              <a:t>, </a:t>
            </a:r>
            <a:r>
              <a:rPr lang="ru-RU" sz="3200" dirty="0" err="1" smtClean="0"/>
              <a:t>месо</a:t>
            </a:r>
            <a:r>
              <a:rPr lang="ru-RU" sz="3200" dirty="0" smtClean="0"/>
              <a:t> и </a:t>
            </a:r>
            <a:r>
              <a:rPr lang="ru-RU" sz="3200" dirty="0" err="1" smtClean="0"/>
              <a:t>риба</a:t>
            </a:r>
            <a:r>
              <a:rPr lang="ru-RU" sz="3200" dirty="0" smtClean="0"/>
              <a:t>. </a:t>
            </a:r>
          </a:p>
          <a:p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bg-BG" dirty="0" smtClean="0"/>
              <a:t>Бактериите във виното </a:t>
            </a:r>
            <a:endParaRPr lang="bg-BG" dirty="0"/>
          </a:p>
        </p:txBody>
      </p:sp>
      <p:pic>
        <p:nvPicPr>
          <p:cNvPr id="4" name="Картина 3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5229200"/>
            <a:ext cx="2520280" cy="13698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5214974"/>
          </a:xfrm>
        </p:spPr>
        <p:txBody>
          <a:bodyPr>
            <a:normAutofit/>
          </a:bodyPr>
          <a:lstStyle/>
          <a:p>
            <a:r>
              <a:rPr lang="bg-BG" sz="3200" dirty="0" smtClean="0"/>
              <a:t>Пръчковидни бактерии, които се развиват по корените на бобовите растения и образуват грудки.Те свързват атмосферния азот в съединения,които </a:t>
            </a:r>
            <a:r>
              <a:rPr lang="bg-BG" sz="3200" dirty="0" err="1" smtClean="0"/>
              <a:t>магат</a:t>
            </a:r>
            <a:r>
              <a:rPr lang="bg-BG" sz="3200" dirty="0" smtClean="0"/>
              <a:t> да се усвояват от растенията.Използват се и за производство на бактерийни торове</a:t>
            </a:r>
            <a:endParaRPr lang="bg-BG" sz="3200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500034" y="260648"/>
            <a:ext cx="8197110" cy="882336"/>
          </a:xfrm>
        </p:spPr>
        <p:txBody>
          <a:bodyPr/>
          <a:lstStyle/>
          <a:p>
            <a:r>
              <a:rPr lang="bg-BG" dirty="0" err="1" smtClean="0"/>
              <a:t>Грудкови</a:t>
            </a:r>
            <a:r>
              <a:rPr lang="bg-BG" dirty="0" smtClean="0"/>
              <a:t> бактерии</a:t>
            </a:r>
            <a:endParaRPr lang="bg-BG" dirty="0"/>
          </a:p>
        </p:txBody>
      </p:sp>
      <p:pic>
        <p:nvPicPr>
          <p:cNvPr id="1027" name="Picture 3" descr="C:\Users\HP\Desktop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929198"/>
            <a:ext cx="2071702" cy="1538979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 smtClean="0"/>
              <a:t>Туберкулозата</a:t>
            </a:r>
            <a:r>
              <a:rPr lang="ru-RU" sz="3200" dirty="0" smtClean="0"/>
              <a:t> е хронично </a:t>
            </a:r>
            <a:r>
              <a:rPr lang="ru-RU" sz="3200" dirty="0" err="1" smtClean="0"/>
              <a:t>протичащо</a:t>
            </a:r>
            <a:r>
              <a:rPr lang="ru-RU" sz="3200" dirty="0" smtClean="0"/>
              <a:t> специфично </a:t>
            </a:r>
            <a:r>
              <a:rPr lang="ru-RU" sz="3200" dirty="0" err="1" smtClean="0"/>
              <a:t>възпалително</a:t>
            </a:r>
            <a:r>
              <a:rPr lang="ru-RU" sz="3200" dirty="0" smtClean="0"/>
              <a:t> </a:t>
            </a:r>
            <a:r>
              <a:rPr lang="ru-RU" sz="3200" dirty="0" err="1" smtClean="0"/>
              <a:t>заболяване</a:t>
            </a:r>
            <a:r>
              <a:rPr lang="ru-RU" sz="3200" dirty="0" smtClean="0"/>
              <a:t>, </a:t>
            </a:r>
            <a:r>
              <a:rPr lang="ru-RU" sz="3200" dirty="0" err="1" smtClean="0"/>
              <a:t>което</a:t>
            </a:r>
            <a:r>
              <a:rPr lang="ru-RU" sz="3200" dirty="0" smtClean="0"/>
              <a:t> </a:t>
            </a:r>
            <a:r>
              <a:rPr lang="ru-RU" sz="3200" dirty="0" err="1" smtClean="0"/>
              <a:t>засяга</a:t>
            </a:r>
            <a:r>
              <a:rPr lang="ru-RU" sz="3200" dirty="0" smtClean="0"/>
              <a:t> </a:t>
            </a:r>
            <a:r>
              <a:rPr lang="ru-RU" sz="3200" dirty="0" err="1" smtClean="0"/>
              <a:t>предимно</a:t>
            </a:r>
            <a:r>
              <a:rPr lang="ru-RU" sz="3200" dirty="0" smtClean="0"/>
              <a:t> белите </a:t>
            </a:r>
            <a:r>
              <a:rPr lang="ru-RU" sz="3200" dirty="0" err="1" smtClean="0"/>
              <a:t>дробове</a:t>
            </a:r>
            <a:r>
              <a:rPr lang="ru-RU" sz="3200" dirty="0" smtClean="0"/>
              <a:t>, но </a:t>
            </a:r>
            <a:r>
              <a:rPr lang="ru-RU" sz="3200" dirty="0" err="1" smtClean="0"/>
              <a:t>може</a:t>
            </a:r>
            <a:r>
              <a:rPr lang="ru-RU" sz="3200" dirty="0" smtClean="0"/>
              <a:t> да </a:t>
            </a:r>
            <a:r>
              <a:rPr lang="ru-RU" sz="3200" dirty="0" err="1" smtClean="0"/>
              <a:t>засегне</a:t>
            </a:r>
            <a:r>
              <a:rPr lang="ru-RU" sz="3200" dirty="0" smtClean="0"/>
              <a:t> и </a:t>
            </a:r>
            <a:r>
              <a:rPr lang="ru-RU" sz="3200" dirty="0" err="1" smtClean="0"/>
              <a:t>централната</a:t>
            </a:r>
            <a:r>
              <a:rPr lang="ru-RU" sz="3200" dirty="0" smtClean="0"/>
              <a:t> нервна система, </a:t>
            </a:r>
            <a:r>
              <a:rPr lang="ru-RU" sz="3200" dirty="0" err="1" smtClean="0"/>
              <a:t>лимфните</a:t>
            </a:r>
            <a:r>
              <a:rPr lang="ru-RU" sz="3200" dirty="0" smtClean="0"/>
              <a:t> </a:t>
            </a:r>
          </a:p>
          <a:p>
            <a:pPr>
              <a:buNone/>
            </a:pPr>
            <a:r>
              <a:rPr lang="ru-RU" sz="3200" dirty="0" smtClean="0"/>
              <a:t>   </a:t>
            </a:r>
            <a:r>
              <a:rPr lang="ru-RU" sz="3200" dirty="0" err="1" smtClean="0"/>
              <a:t>съдове</a:t>
            </a:r>
            <a:r>
              <a:rPr lang="ru-RU" sz="3200" dirty="0" smtClean="0"/>
              <a:t>, </a:t>
            </a:r>
            <a:r>
              <a:rPr lang="ru-RU" sz="3200" dirty="0" err="1" smtClean="0"/>
              <a:t>храносмилателната</a:t>
            </a:r>
            <a:r>
              <a:rPr lang="ru-RU" sz="3200" dirty="0" smtClean="0"/>
              <a:t> система, костите, ставите и </a:t>
            </a:r>
            <a:r>
              <a:rPr lang="ru-RU" sz="3200" dirty="0" err="1" smtClean="0"/>
              <a:t>дори</a:t>
            </a:r>
            <a:r>
              <a:rPr lang="ru-RU" sz="3200" dirty="0" smtClean="0"/>
              <a:t> </a:t>
            </a:r>
            <a:r>
              <a:rPr lang="ru-RU" sz="3200" dirty="0" err="1" smtClean="0"/>
              <a:t>кожата</a:t>
            </a:r>
            <a:r>
              <a:rPr lang="ru-RU" sz="3200" dirty="0" smtClean="0"/>
              <a:t>.</a:t>
            </a:r>
          </a:p>
          <a:p>
            <a:endParaRPr lang="ru-RU" sz="2400" dirty="0" smtClean="0"/>
          </a:p>
          <a:p>
            <a:r>
              <a:rPr lang="ru-RU" sz="2600" dirty="0" smtClean="0"/>
              <a:t>.</a:t>
            </a:r>
            <a:endParaRPr lang="bg-BG" sz="2600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Бактерии ,причиняващи болести</a:t>
            </a:r>
            <a:endParaRPr lang="bg-BG" dirty="0"/>
          </a:p>
        </p:txBody>
      </p:sp>
      <p:pic>
        <p:nvPicPr>
          <p:cNvPr id="4" name="Картина 3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4476320"/>
            <a:ext cx="2381621" cy="145300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err="1" smtClean="0"/>
              <a:t>Салмонелозата</a:t>
            </a:r>
            <a:r>
              <a:rPr lang="ru-RU" sz="3200" dirty="0" smtClean="0"/>
              <a:t> е заразна </a:t>
            </a:r>
            <a:r>
              <a:rPr lang="ru-RU" sz="3200" dirty="0" err="1" smtClean="0"/>
              <a:t>токсикоинфекция</a:t>
            </a:r>
            <a:r>
              <a:rPr lang="ru-RU" sz="3200" dirty="0" smtClean="0"/>
              <a:t>.  </a:t>
            </a:r>
            <a:r>
              <a:rPr lang="ru-RU" sz="3200" dirty="0" err="1" smtClean="0"/>
              <a:t>Поразява</a:t>
            </a:r>
            <a:r>
              <a:rPr lang="ru-RU" sz="3200" dirty="0" smtClean="0"/>
              <a:t> </a:t>
            </a:r>
            <a:r>
              <a:rPr lang="ru-RU" sz="3200" dirty="0" err="1" smtClean="0"/>
              <a:t>тънкото</a:t>
            </a:r>
            <a:r>
              <a:rPr lang="ru-RU" sz="3200" dirty="0" smtClean="0"/>
              <a:t> </a:t>
            </a:r>
            <a:r>
              <a:rPr lang="ru-RU" sz="3200" dirty="0" err="1" smtClean="0"/>
              <a:t>черво</a:t>
            </a:r>
            <a:r>
              <a:rPr lang="ru-RU" sz="3200" dirty="0" smtClean="0"/>
              <a:t> и се </a:t>
            </a:r>
            <a:r>
              <a:rPr lang="ru-RU" sz="3200" dirty="0" err="1" smtClean="0"/>
              <a:t>причинява</a:t>
            </a:r>
            <a:r>
              <a:rPr lang="ru-RU" sz="3200" dirty="0" smtClean="0"/>
              <a:t> от </a:t>
            </a:r>
            <a:r>
              <a:rPr lang="ru-RU" sz="3200" dirty="0" err="1" smtClean="0"/>
              <a:t>бактерията</a:t>
            </a:r>
            <a:r>
              <a:rPr lang="ru-RU" sz="3200" dirty="0" smtClean="0"/>
              <a:t> </a:t>
            </a:r>
            <a:r>
              <a:rPr lang="ru-RU" sz="3200" i="1" dirty="0" err="1" smtClean="0"/>
              <a:t>Салмонела</a:t>
            </a:r>
            <a:r>
              <a:rPr lang="ru-RU" sz="3200" dirty="0" smtClean="0"/>
              <a:t>. </a:t>
            </a:r>
            <a:r>
              <a:rPr lang="ru-RU" sz="3200" dirty="0" err="1" smtClean="0"/>
              <a:t>Най-честите</a:t>
            </a:r>
            <a:r>
              <a:rPr lang="ru-RU" sz="3200" dirty="0" smtClean="0"/>
              <a:t> </a:t>
            </a:r>
            <a:r>
              <a:rPr lang="ru-RU" sz="3200" dirty="0" err="1" smtClean="0"/>
              <a:t>причинители</a:t>
            </a:r>
            <a:r>
              <a:rPr lang="ru-RU" sz="3200" dirty="0" smtClean="0"/>
              <a:t> на </a:t>
            </a:r>
            <a:r>
              <a:rPr lang="ru-RU" sz="3200" dirty="0" err="1" smtClean="0"/>
              <a:t>заболяването</a:t>
            </a:r>
            <a:r>
              <a:rPr lang="ru-RU" sz="3200" dirty="0" smtClean="0"/>
              <a:t> при </a:t>
            </a:r>
            <a:r>
              <a:rPr lang="ru-RU" sz="3200" dirty="0" err="1" smtClean="0"/>
              <a:t>кучетата</a:t>
            </a:r>
            <a:r>
              <a:rPr lang="ru-RU" sz="3200" dirty="0" smtClean="0"/>
              <a:t> </a:t>
            </a:r>
            <a:r>
              <a:rPr lang="ru-RU" sz="3200" dirty="0" err="1" smtClean="0"/>
              <a:t>са</a:t>
            </a:r>
            <a:r>
              <a:rPr lang="ru-RU" sz="3200" dirty="0" smtClean="0"/>
              <a:t> </a:t>
            </a:r>
            <a:r>
              <a:rPr lang="ru-RU" sz="3200" dirty="0" err="1" smtClean="0"/>
              <a:t>салмонелените</a:t>
            </a:r>
            <a:r>
              <a:rPr lang="ru-RU" sz="3200" dirty="0" smtClean="0"/>
              <a:t> </a:t>
            </a:r>
            <a:r>
              <a:rPr lang="ru-RU" sz="3200" dirty="0" err="1" smtClean="0"/>
              <a:t>щамове</a:t>
            </a:r>
            <a:r>
              <a:rPr lang="ru-RU" sz="3200" dirty="0" smtClean="0"/>
              <a:t>, </a:t>
            </a:r>
            <a:r>
              <a:rPr lang="ru-RU" sz="3200" dirty="0" err="1" smtClean="0"/>
              <a:t>които</a:t>
            </a:r>
            <a:r>
              <a:rPr lang="ru-RU" sz="3200" dirty="0" smtClean="0"/>
              <a:t> </a:t>
            </a:r>
            <a:r>
              <a:rPr lang="ru-RU" sz="3200" dirty="0" err="1" smtClean="0"/>
              <a:t>са</a:t>
            </a:r>
            <a:r>
              <a:rPr lang="ru-RU" sz="3200" dirty="0" smtClean="0"/>
              <a:t> широко </a:t>
            </a:r>
            <a:r>
              <a:rPr lang="ru-RU" sz="3200" dirty="0" err="1" smtClean="0"/>
              <a:t>разпространени</a:t>
            </a:r>
            <a:r>
              <a:rPr lang="ru-RU" sz="3200" dirty="0" smtClean="0"/>
              <a:t> в </a:t>
            </a:r>
            <a:r>
              <a:rPr lang="ru-RU" sz="3200" dirty="0" err="1" smtClean="0"/>
              <a:t>природата</a:t>
            </a:r>
            <a:r>
              <a:rPr lang="ru-RU" sz="3200" dirty="0" smtClean="0"/>
              <a:t>.</a:t>
            </a:r>
            <a:endParaRPr lang="bg-BG" sz="3200" dirty="0"/>
          </a:p>
        </p:txBody>
      </p:sp>
      <p:sp>
        <p:nvSpPr>
          <p:cNvPr id="4" name="Заглавие 3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225404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pic>
        <p:nvPicPr>
          <p:cNvPr id="2050" name="Picture 2" descr="C:\Users\HP\Desktop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4299124"/>
            <a:ext cx="2286016" cy="1630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285720" y="571480"/>
            <a:ext cx="8229600" cy="5286412"/>
          </a:xfrm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sz="3200" b="1" dirty="0" err="1" smtClean="0"/>
              <a:t>Коремният</a:t>
            </a:r>
            <a:r>
              <a:rPr lang="ru-RU" sz="3200" b="1" dirty="0" smtClean="0"/>
              <a:t> тиф</a:t>
            </a:r>
            <a:r>
              <a:rPr lang="ru-RU" sz="3200" dirty="0" smtClean="0"/>
              <a:t> е </a:t>
            </a:r>
            <a:r>
              <a:rPr lang="ru-RU" sz="3200" dirty="0" err="1" smtClean="0"/>
              <a:t>болест</a:t>
            </a:r>
            <a:r>
              <a:rPr lang="ru-RU" sz="3200" dirty="0" smtClean="0"/>
              <a:t>, причинена от </a:t>
            </a:r>
            <a:r>
              <a:rPr lang="ru-RU" sz="3200" dirty="0" err="1" smtClean="0"/>
              <a:t>една</a:t>
            </a:r>
            <a:r>
              <a:rPr lang="ru-RU" sz="3200" dirty="0" smtClean="0"/>
              <a:t> </a:t>
            </a:r>
            <a:r>
              <a:rPr lang="ru-RU" sz="3200" dirty="0" err="1" smtClean="0"/>
              <a:t>разновидност</a:t>
            </a:r>
            <a:r>
              <a:rPr lang="ru-RU" sz="3200" dirty="0" smtClean="0"/>
              <a:t> на </a:t>
            </a:r>
            <a:r>
              <a:rPr lang="ru-RU" sz="3200" dirty="0" err="1" smtClean="0"/>
              <a:t>салмонелните</a:t>
            </a:r>
            <a:r>
              <a:rPr lang="ru-RU" sz="3200" dirty="0" smtClean="0"/>
              <a:t>  бактерии. </a:t>
            </a:r>
            <a:r>
              <a:rPr lang="ru-RU" sz="3200" dirty="0" err="1" smtClean="0"/>
              <a:t>Заразяването</a:t>
            </a:r>
            <a:r>
              <a:rPr lang="ru-RU" sz="3200" dirty="0" smtClean="0"/>
              <a:t> </a:t>
            </a:r>
            <a:r>
              <a:rPr lang="ru-RU" sz="3200" dirty="0" err="1" smtClean="0"/>
              <a:t>може</a:t>
            </a:r>
            <a:r>
              <a:rPr lang="ru-RU" sz="3200" dirty="0" smtClean="0"/>
              <a:t> да стане </a:t>
            </a:r>
            <a:r>
              <a:rPr lang="ru-RU" sz="3200" dirty="0" err="1" smtClean="0"/>
              <a:t>както</a:t>
            </a:r>
            <a:r>
              <a:rPr lang="ru-RU" sz="3200" dirty="0" smtClean="0"/>
              <a:t> от контакт с болен или </a:t>
            </a:r>
            <a:r>
              <a:rPr lang="ru-RU" sz="3200" dirty="0" err="1" smtClean="0"/>
              <a:t>бактерионосител</a:t>
            </a:r>
            <a:r>
              <a:rPr lang="ru-RU" sz="3200" dirty="0" smtClean="0"/>
              <a:t>, </a:t>
            </a:r>
            <a:r>
              <a:rPr lang="ru-RU" sz="3200" dirty="0" err="1" smtClean="0"/>
              <a:t>така</a:t>
            </a:r>
            <a:r>
              <a:rPr lang="ru-RU" sz="3200" dirty="0" smtClean="0"/>
              <a:t> и от </a:t>
            </a:r>
            <a:r>
              <a:rPr lang="ru-RU" sz="3200" dirty="0" err="1" smtClean="0"/>
              <a:t>замърсени</a:t>
            </a:r>
            <a:r>
              <a:rPr lang="ru-RU" sz="3200" dirty="0" smtClean="0"/>
              <a:t> храни и вода. </a:t>
            </a:r>
            <a:endParaRPr lang="bg-BG" sz="3200" dirty="0"/>
          </a:p>
        </p:txBody>
      </p:sp>
      <p:pic>
        <p:nvPicPr>
          <p:cNvPr id="4" name="Картина 3" descr="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4021540"/>
            <a:ext cx="2947596" cy="19077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ито място">
  <a:themeElements>
    <a:clrScheme name="Открито място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ито място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ито място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152</TotalTime>
  <Words>240</Words>
  <Application>Microsoft Office PowerPoint</Application>
  <PresentationFormat>Презентация на цял екран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12" baseType="lpstr">
      <vt:lpstr>Открито място</vt:lpstr>
      <vt:lpstr>Значение на бактериите </vt:lpstr>
      <vt:lpstr>Съдържание</vt:lpstr>
      <vt:lpstr>Пробиотик</vt:lpstr>
      <vt:lpstr>Бактериите в киселото мляко</vt:lpstr>
      <vt:lpstr>Бактериите във виното </vt:lpstr>
      <vt:lpstr>Грудкови бактерии</vt:lpstr>
      <vt:lpstr>Бактерии ,причиняващи болести</vt:lpstr>
      <vt:lpstr>  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на бактериите</dc:title>
  <dc:creator>HP</dc:creator>
  <cp:lastModifiedBy>HP</cp:lastModifiedBy>
  <cp:revision>22</cp:revision>
  <dcterms:created xsi:type="dcterms:W3CDTF">2016-10-10T18:41:48Z</dcterms:created>
  <dcterms:modified xsi:type="dcterms:W3CDTF">2016-10-28T20:47:04Z</dcterms:modified>
</cp:coreProperties>
</file>