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1AE4-DD5D-4098-A80C-B63010AC28F7}" type="datetimeFigureOut">
              <a:rPr lang="bg-BG" smtClean="0"/>
              <a:t>27.12.2020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EAB86A0-B58D-47B8-B4EA-A5E24A8D64D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1656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1AE4-DD5D-4098-A80C-B63010AC28F7}" type="datetimeFigureOut">
              <a:rPr lang="bg-BG" smtClean="0"/>
              <a:t>27.12.2020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EAB86A0-B58D-47B8-B4EA-A5E24A8D64D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5100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1AE4-DD5D-4098-A80C-B63010AC28F7}" type="datetimeFigureOut">
              <a:rPr lang="bg-BG" smtClean="0"/>
              <a:t>27.12.2020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EAB86A0-B58D-47B8-B4EA-A5E24A8D64D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16067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1AE4-DD5D-4098-A80C-B63010AC28F7}" type="datetimeFigureOut">
              <a:rPr lang="bg-BG" smtClean="0"/>
              <a:t>27.12.2020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EAB86A0-B58D-47B8-B4EA-A5E24A8D64DD}" type="slidenum">
              <a:rPr lang="bg-BG" smtClean="0"/>
              <a:t>‹#›</a:t>
            </a:fld>
            <a:endParaRPr lang="bg-BG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6423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1AE4-DD5D-4098-A80C-B63010AC28F7}" type="datetimeFigureOut">
              <a:rPr lang="bg-BG" smtClean="0"/>
              <a:t>27.12.2020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EAB86A0-B58D-47B8-B4EA-A5E24A8D64D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76265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1AE4-DD5D-4098-A80C-B63010AC28F7}" type="datetimeFigureOut">
              <a:rPr lang="bg-BG" smtClean="0"/>
              <a:t>27.12.2020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86A0-B58D-47B8-B4EA-A5E24A8D64D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55150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1AE4-DD5D-4098-A80C-B63010AC28F7}" type="datetimeFigureOut">
              <a:rPr lang="bg-BG" smtClean="0"/>
              <a:t>27.12.2020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86A0-B58D-47B8-B4EA-A5E24A8D64D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18480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1AE4-DD5D-4098-A80C-B63010AC28F7}" type="datetimeFigureOut">
              <a:rPr lang="bg-BG" smtClean="0"/>
              <a:t>27.12.2020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86A0-B58D-47B8-B4EA-A5E24A8D64D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21938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8311AE4-DD5D-4098-A80C-B63010AC28F7}" type="datetimeFigureOut">
              <a:rPr lang="bg-BG" smtClean="0"/>
              <a:t>27.12.2020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EAB86A0-B58D-47B8-B4EA-A5E24A8D64D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3009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1AE4-DD5D-4098-A80C-B63010AC28F7}" type="datetimeFigureOut">
              <a:rPr lang="bg-BG" smtClean="0"/>
              <a:t>27.12.2020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86A0-B58D-47B8-B4EA-A5E24A8D64D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0236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1AE4-DD5D-4098-A80C-B63010AC28F7}" type="datetimeFigureOut">
              <a:rPr lang="bg-BG" smtClean="0"/>
              <a:t>27.12.2020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EAB86A0-B58D-47B8-B4EA-A5E24A8D64D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1772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1AE4-DD5D-4098-A80C-B63010AC28F7}" type="datetimeFigureOut">
              <a:rPr lang="bg-BG" smtClean="0"/>
              <a:t>27.12.2020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86A0-B58D-47B8-B4EA-A5E24A8D64D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96947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1AE4-DD5D-4098-A80C-B63010AC28F7}" type="datetimeFigureOut">
              <a:rPr lang="bg-BG" smtClean="0"/>
              <a:t>27.12.2020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86A0-B58D-47B8-B4EA-A5E24A8D64D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3944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1AE4-DD5D-4098-A80C-B63010AC28F7}" type="datetimeFigureOut">
              <a:rPr lang="bg-BG" smtClean="0"/>
              <a:t>27.12.2020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86A0-B58D-47B8-B4EA-A5E24A8D64D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587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1AE4-DD5D-4098-A80C-B63010AC28F7}" type="datetimeFigureOut">
              <a:rPr lang="bg-BG" smtClean="0"/>
              <a:t>27.12.2020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86A0-B58D-47B8-B4EA-A5E24A8D64D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4572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1AE4-DD5D-4098-A80C-B63010AC28F7}" type="datetimeFigureOut">
              <a:rPr lang="bg-BG" smtClean="0"/>
              <a:t>27.12.2020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86A0-B58D-47B8-B4EA-A5E24A8D64D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28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1AE4-DD5D-4098-A80C-B63010AC28F7}" type="datetimeFigureOut">
              <a:rPr lang="bg-BG" smtClean="0"/>
              <a:t>27.12.2020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86A0-B58D-47B8-B4EA-A5E24A8D64D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6945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11AE4-DD5D-4098-A80C-B63010AC28F7}" type="datetimeFigureOut">
              <a:rPr lang="bg-BG" smtClean="0"/>
              <a:t>27.12.2020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B86A0-B58D-47B8-B4EA-A5E24A8D64D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3801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21FF11E6-4D1E-43BE-9C5B-AF4188301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1201" y="3032723"/>
            <a:ext cx="1926974" cy="839183"/>
          </a:xfrm>
        </p:spPr>
        <p:txBody>
          <a:bodyPr>
            <a:normAutofit fontScale="77500" lnSpcReduction="20000"/>
          </a:bodyPr>
          <a:lstStyle/>
          <a:p>
            <a:r>
              <a:rPr lang="bg-BG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Функции на пожарната кола</a:t>
            </a:r>
          </a:p>
        </p:txBody>
      </p:sp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id="{D4B79B9A-2103-4A3A-8483-EABD4A47B185}"/>
              </a:ext>
            </a:extLst>
          </p:cNvPr>
          <p:cNvSpPr/>
          <p:nvPr/>
        </p:nvSpPr>
        <p:spPr>
          <a:xfrm>
            <a:off x="288303" y="244765"/>
            <a:ext cx="5608948" cy="1863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id="{9D9AF2A6-8137-4547-B458-DEB34B7D5CC8}"/>
              </a:ext>
            </a:extLst>
          </p:cNvPr>
          <p:cNvSpPr/>
          <p:nvPr/>
        </p:nvSpPr>
        <p:spPr>
          <a:xfrm flipV="1">
            <a:off x="6740165" y="244765"/>
            <a:ext cx="2205873" cy="18639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Стрелка надясно 7">
            <a:extLst>
              <a:ext uri="{FF2B5EF4-FFF2-40B4-BE49-F238E27FC236}">
                <a16:creationId xmlns:a16="http://schemas.microsoft.com/office/drawing/2014/main" id="{EFD173D9-D166-4CCB-9F4F-8464BF4A8AF1}"/>
              </a:ext>
            </a:extLst>
          </p:cNvPr>
          <p:cNvSpPr/>
          <p:nvPr/>
        </p:nvSpPr>
        <p:spPr>
          <a:xfrm>
            <a:off x="916342" y="4954718"/>
            <a:ext cx="5358353" cy="111768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Стрелка надолу 8">
            <a:extLst>
              <a:ext uri="{FF2B5EF4-FFF2-40B4-BE49-F238E27FC236}">
                <a16:creationId xmlns:a16="http://schemas.microsoft.com/office/drawing/2014/main" id="{F63DC9EF-E858-4179-99EE-67AB5AD52077}"/>
              </a:ext>
            </a:extLst>
          </p:cNvPr>
          <p:cNvSpPr/>
          <p:nvPr/>
        </p:nvSpPr>
        <p:spPr>
          <a:xfrm>
            <a:off x="10121265" y="135540"/>
            <a:ext cx="990580" cy="232842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Заглавие 10">
            <a:extLst>
              <a:ext uri="{FF2B5EF4-FFF2-40B4-BE49-F238E27FC236}">
                <a16:creationId xmlns:a16="http://schemas.microsoft.com/office/drawing/2014/main" id="{CBF82A43-7114-4483-A11A-5FC234499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10770" y="2498836"/>
            <a:ext cx="8144134" cy="1373070"/>
          </a:xfrm>
        </p:spPr>
        <p:txBody>
          <a:bodyPr/>
          <a:lstStyle/>
          <a:p>
            <a:r>
              <a:rPr lang="bg-BG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Пожарна кола</a:t>
            </a:r>
          </a:p>
        </p:txBody>
      </p:sp>
      <p:pic>
        <p:nvPicPr>
          <p:cNvPr id="1028" name="Picture 4" descr="287 полски пожара само за тази година, изгорели са 360 дка ж...">
            <a:extLst>
              <a:ext uri="{FF2B5EF4-FFF2-40B4-BE49-F238E27FC236}">
                <a16:creationId xmlns:a16="http://schemas.microsoft.com/office/drawing/2014/main" id="{B8FB0B3B-3C2B-4039-9C8A-61FE6AD2B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348" y="4440668"/>
            <a:ext cx="3445497" cy="2281792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9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90FE765D-1D50-4441-86D9-227186C6F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1089952"/>
            <a:ext cx="10407191" cy="149040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dirty="0" err="1"/>
              <a:t>Пожарна</a:t>
            </a:r>
            <a:r>
              <a:rPr lang="ru-RU" dirty="0"/>
              <a:t> кола или пожарен </a:t>
            </a:r>
            <a:r>
              <a:rPr lang="ru-RU" dirty="0" err="1"/>
              <a:t>автомобил</a:t>
            </a:r>
            <a:r>
              <a:rPr lang="ru-RU" dirty="0"/>
              <a:t> е </a:t>
            </a:r>
            <a:r>
              <a:rPr lang="ru-RU" dirty="0" err="1"/>
              <a:t>моторно</a:t>
            </a:r>
            <a:r>
              <a:rPr lang="ru-RU" dirty="0"/>
              <a:t> </a:t>
            </a:r>
            <a:r>
              <a:rPr lang="ru-RU" dirty="0" err="1"/>
              <a:t>превозно</a:t>
            </a:r>
            <a:r>
              <a:rPr lang="ru-RU" dirty="0"/>
              <a:t> средство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специално</a:t>
            </a:r>
            <a:r>
              <a:rPr lang="ru-RU" dirty="0"/>
              <a:t> </a:t>
            </a:r>
            <a:r>
              <a:rPr lang="ru-RU" dirty="0" err="1"/>
              <a:t>оборудване</a:t>
            </a:r>
            <a:r>
              <a:rPr lang="ru-RU" dirty="0"/>
              <a:t>, </a:t>
            </a:r>
            <a:r>
              <a:rPr lang="ru-RU" dirty="0" err="1"/>
              <a:t>използвано</a:t>
            </a:r>
            <a:r>
              <a:rPr lang="ru-RU" dirty="0"/>
              <a:t> при пожарно-</a:t>
            </a:r>
            <a:r>
              <a:rPr lang="ru-RU" dirty="0" err="1"/>
              <a:t>спасителни</a:t>
            </a:r>
            <a:r>
              <a:rPr lang="ru-RU" dirty="0"/>
              <a:t> </a:t>
            </a:r>
            <a:r>
              <a:rPr lang="ru-RU" dirty="0" err="1"/>
              <a:t>работи</a:t>
            </a:r>
            <a:r>
              <a:rPr lang="ru-RU" dirty="0"/>
              <a:t>. То </a:t>
            </a:r>
            <a:r>
              <a:rPr lang="ru-RU" dirty="0" err="1"/>
              <a:t>превозва</a:t>
            </a:r>
            <a:r>
              <a:rPr lang="ru-RU" dirty="0"/>
              <a:t> </a:t>
            </a:r>
            <a:r>
              <a:rPr lang="ru-RU" dirty="0" err="1"/>
              <a:t>пожарникарите</a:t>
            </a:r>
            <a:r>
              <a:rPr lang="ru-RU" dirty="0"/>
              <a:t> до </a:t>
            </a:r>
            <a:r>
              <a:rPr lang="ru-RU" dirty="0" err="1"/>
              <a:t>мястото</a:t>
            </a:r>
            <a:r>
              <a:rPr lang="ru-RU" dirty="0"/>
              <a:t> на пожара и им </a:t>
            </a:r>
            <a:r>
              <a:rPr lang="ru-RU" dirty="0" err="1"/>
              <a:t>осигурява</a:t>
            </a:r>
            <a:r>
              <a:rPr lang="ru-RU" dirty="0"/>
              <a:t> </a:t>
            </a:r>
            <a:r>
              <a:rPr lang="ru-RU" dirty="0" err="1"/>
              <a:t>достъп</a:t>
            </a:r>
            <a:r>
              <a:rPr lang="ru-RU" dirty="0"/>
              <a:t> до вода и друга техника.</a:t>
            </a:r>
            <a:endParaRPr lang="bg-BG" dirty="0"/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7B8221C7-07B2-4A45-885A-10E736099E53}"/>
              </a:ext>
            </a:extLst>
          </p:cNvPr>
          <p:cNvSpPr txBox="1"/>
          <p:nvPr/>
        </p:nvSpPr>
        <p:spPr>
          <a:xfrm>
            <a:off x="1" y="320511"/>
            <a:ext cx="10407192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sz="4400" dirty="0"/>
              <a:t>                       Значение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310290BD-700B-427D-9957-B81266195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45" y="2764569"/>
            <a:ext cx="5208277" cy="3904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Щатът на пожарната запълнен на 100% до края на годината - Последни Новини  от DNES.BG">
            <a:extLst>
              <a:ext uri="{FF2B5EF4-FFF2-40B4-BE49-F238E27FC236}">
                <a16:creationId xmlns:a16="http://schemas.microsoft.com/office/drawing/2014/main" id="{A871A2B9-FDFA-464B-976F-FD316250A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274" y="3007278"/>
            <a:ext cx="5715000" cy="34194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746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>
            <a:extLst>
              <a:ext uri="{FF2B5EF4-FFF2-40B4-BE49-F238E27FC236}">
                <a16:creationId xmlns:a16="http://schemas.microsoft.com/office/drawing/2014/main" id="{2D25384A-8DBB-43B3-A84C-EB44F6246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40725"/>
            <a:ext cx="10418323" cy="121159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g-BG" dirty="0"/>
              <a:t>Предназначение</a:t>
            </a:r>
          </a:p>
        </p:txBody>
      </p:sp>
      <p:sp>
        <p:nvSpPr>
          <p:cNvPr id="6" name="Текстов контейнер 5">
            <a:extLst>
              <a:ext uri="{FF2B5EF4-FFF2-40B4-BE49-F238E27FC236}">
                <a16:creationId xmlns:a16="http://schemas.microsoft.com/office/drawing/2014/main" id="{6B2369E3-5AA2-4AC6-B728-14A6BE118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015400"/>
            <a:ext cx="10418323" cy="303139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 err="1"/>
              <a:t>Съвременните</a:t>
            </a:r>
            <a:r>
              <a:rPr lang="ru-RU" sz="2400" dirty="0"/>
              <a:t> </a:t>
            </a:r>
            <a:r>
              <a:rPr lang="ru-RU" sz="2400" dirty="0" err="1"/>
              <a:t>пожарни</a:t>
            </a:r>
            <a:r>
              <a:rPr lang="ru-RU" sz="2400" dirty="0"/>
              <a:t> коли </a:t>
            </a:r>
            <a:r>
              <a:rPr lang="ru-RU" sz="2400" dirty="0" err="1"/>
              <a:t>могат</a:t>
            </a:r>
            <a:r>
              <a:rPr lang="ru-RU" sz="2400" dirty="0"/>
              <a:t> да </a:t>
            </a:r>
            <a:r>
              <a:rPr lang="ru-RU" sz="2400" dirty="0" err="1"/>
              <a:t>изпълняват</a:t>
            </a:r>
            <a:r>
              <a:rPr lang="ru-RU" sz="2400" dirty="0"/>
              <a:t> </a:t>
            </a:r>
            <a:r>
              <a:rPr lang="ru-RU" sz="2400" dirty="0" err="1"/>
              <a:t>разнообразни</a:t>
            </a:r>
            <a:r>
              <a:rPr lang="ru-RU" sz="2400" dirty="0"/>
              <a:t> </a:t>
            </a:r>
            <a:r>
              <a:rPr lang="ru-RU" sz="2400" dirty="0" err="1"/>
              <a:t>спасителни</a:t>
            </a:r>
            <a:r>
              <a:rPr lang="ru-RU" sz="2400" dirty="0"/>
              <a:t> </a:t>
            </a:r>
            <a:r>
              <a:rPr lang="ru-RU" sz="2400" dirty="0" err="1"/>
              <a:t>работи</a:t>
            </a:r>
            <a:r>
              <a:rPr lang="ru-RU" sz="2400" dirty="0"/>
              <a:t> и </a:t>
            </a:r>
            <a:r>
              <a:rPr lang="ru-RU" sz="2400" dirty="0" err="1"/>
              <a:t>имат</a:t>
            </a:r>
            <a:r>
              <a:rPr lang="ru-RU" sz="2400" dirty="0"/>
              <a:t> множество предназначения. </a:t>
            </a:r>
            <a:r>
              <a:rPr lang="ru-RU" sz="2400" dirty="0" err="1"/>
              <a:t>Освен</a:t>
            </a:r>
            <a:r>
              <a:rPr lang="ru-RU" sz="2400" dirty="0"/>
              <a:t> </a:t>
            </a:r>
            <a:r>
              <a:rPr lang="ru-RU" sz="2400" dirty="0" err="1"/>
              <a:t>със</a:t>
            </a:r>
            <a:r>
              <a:rPr lang="ru-RU" sz="2400" dirty="0"/>
              <a:t> </a:t>
            </a:r>
            <a:r>
              <a:rPr lang="ru-RU" sz="2400" dirty="0" err="1"/>
              <a:t>стълби</a:t>
            </a:r>
            <a:r>
              <a:rPr lang="ru-RU" sz="2400" dirty="0"/>
              <a:t> на </a:t>
            </a:r>
            <a:r>
              <a:rPr lang="ru-RU" sz="2400" dirty="0" err="1"/>
              <a:t>хидравлична</a:t>
            </a:r>
            <a:r>
              <a:rPr lang="ru-RU" sz="2400" dirty="0"/>
              <a:t> платформа, те </a:t>
            </a:r>
            <a:r>
              <a:rPr lang="ru-RU" sz="2400" dirty="0" err="1"/>
              <a:t>са</a:t>
            </a:r>
            <a:r>
              <a:rPr lang="ru-RU" sz="2400" dirty="0"/>
              <a:t> </a:t>
            </a:r>
            <a:r>
              <a:rPr lang="ru-RU" sz="2400" dirty="0" err="1"/>
              <a:t>снабдени</a:t>
            </a:r>
            <a:r>
              <a:rPr lang="ru-RU" sz="2400" dirty="0"/>
              <a:t> с </a:t>
            </a:r>
            <a:r>
              <a:rPr lang="ru-RU" sz="2400" dirty="0" err="1"/>
              <a:t>брадви</a:t>
            </a:r>
            <a:r>
              <a:rPr lang="ru-RU" sz="2400" dirty="0"/>
              <a:t>, резачки, </a:t>
            </a:r>
            <a:r>
              <a:rPr lang="ru-RU" sz="2400" dirty="0" err="1"/>
              <a:t>вентилация</a:t>
            </a:r>
            <a:r>
              <a:rPr lang="ru-RU" sz="2400" dirty="0"/>
              <a:t>, </a:t>
            </a:r>
            <a:r>
              <a:rPr lang="ru-RU" sz="2400" dirty="0" err="1"/>
              <a:t>прожектори</a:t>
            </a:r>
            <a:r>
              <a:rPr lang="ru-RU" sz="2400" dirty="0"/>
              <a:t>, </a:t>
            </a:r>
            <a:r>
              <a:rPr lang="ru-RU" sz="2400" dirty="0" err="1"/>
              <a:t>рампи</a:t>
            </a:r>
            <a:r>
              <a:rPr lang="ru-RU" sz="2400" dirty="0"/>
              <a:t>, </a:t>
            </a:r>
            <a:r>
              <a:rPr lang="ru-RU" sz="2400" dirty="0" err="1"/>
              <a:t>маркучи</a:t>
            </a:r>
            <a:r>
              <a:rPr lang="ru-RU" sz="2400" dirty="0"/>
              <a:t>, </a:t>
            </a:r>
            <a:r>
              <a:rPr lang="ru-RU" sz="2400" dirty="0" err="1"/>
              <a:t>автономни</a:t>
            </a:r>
            <a:r>
              <a:rPr lang="ru-RU" sz="2400" dirty="0"/>
              <a:t> </a:t>
            </a:r>
            <a:r>
              <a:rPr lang="ru-RU" sz="2400" dirty="0" err="1"/>
              <a:t>дихателни</a:t>
            </a:r>
            <a:r>
              <a:rPr lang="ru-RU" sz="2400" dirty="0"/>
              <a:t> </a:t>
            </a:r>
            <a:r>
              <a:rPr lang="ru-RU" sz="2400" dirty="0" err="1"/>
              <a:t>апарати</a:t>
            </a:r>
            <a:r>
              <a:rPr lang="ru-RU" sz="2400" dirty="0"/>
              <a:t> и </a:t>
            </a:r>
            <a:r>
              <a:rPr lang="ru-RU" sz="2400" dirty="0" err="1"/>
              <a:t>други</a:t>
            </a:r>
            <a:r>
              <a:rPr lang="ru-RU" sz="2400" dirty="0"/>
              <a:t> </a:t>
            </a:r>
            <a:r>
              <a:rPr lang="ru-RU" sz="2400" dirty="0" err="1"/>
              <a:t>инструменти</a:t>
            </a:r>
            <a:r>
              <a:rPr lang="ru-RU" sz="2400" dirty="0"/>
              <a:t>. Много важна част </a:t>
            </a:r>
            <a:r>
              <a:rPr lang="ru-RU" sz="2400" dirty="0" err="1"/>
              <a:t>са</a:t>
            </a:r>
            <a:r>
              <a:rPr lang="ru-RU" sz="2400" dirty="0"/>
              <a:t> </a:t>
            </a:r>
            <a:r>
              <a:rPr lang="ru-RU" sz="2400" dirty="0" err="1"/>
              <a:t>звуковите</a:t>
            </a:r>
            <a:r>
              <a:rPr lang="ru-RU" sz="2400" dirty="0"/>
              <a:t> и </a:t>
            </a:r>
            <a:r>
              <a:rPr lang="ru-RU" sz="2400" dirty="0" err="1"/>
              <a:t>визуални</a:t>
            </a:r>
            <a:r>
              <a:rPr lang="ru-RU" sz="2400" dirty="0"/>
              <a:t> </a:t>
            </a:r>
            <a:r>
              <a:rPr lang="ru-RU" sz="2400" dirty="0" err="1"/>
              <a:t>предупреждителни</a:t>
            </a:r>
            <a:r>
              <a:rPr lang="ru-RU" sz="2400" dirty="0"/>
              <a:t> </a:t>
            </a:r>
            <a:r>
              <a:rPr lang="ru-RU" sz="2400" dirty="0" err="1"/>
              <a:t>съоръжения</a:t>
            </a:r>
            <a:r>
              <a:rPr lang="ru-RU" sz="2400" dirty="0"/>
              <a:t> </a:t>
            </a:r>
            <a:r>
              <a:rPr lang="ru-RU" sz="2400" dirty="0" err="1"/>
              <a:t>като</a:t>
            </a:r>
            <a:r>
              <a:rPr lang="ru-RU" sz="2400" dirty="0"/>
              <a:t> сирени, </a:t>
            </a:r>
            <a:r>
              <a:rPr lang="ru-RU" sz="2400" dirty="0" err="1"/>
              <a:t>клаксони</a:t>
            </a:r>
            <a:r>
              <a:rPr lang="ru-RU" sz="2400" dirty="0"/>
              <a:t>, </a:t>
            </a:r>
            <a:r>
              <a:rPr lang="ru-RU" sz="2400" dirty="0" err="1"/>
              <a:t>мигащи</a:t>
            </a:r>
            <a:r>
              <a:rPr lang="ru-RU" sz="2400" dirty="0"/>
              <a:t> </a:t>
            </a:r>
            <a:r>
              <a:rPr lang="ru-RU" sz="2400" dirty="0" err="1"/>
              <a:t>светлини</a:t>
            </a:r>
            <a:r>
              <a:rPr lang="ru-RU" sz="2400" dirty="0"/>
              <a:t> и </a:t>
            </a:r>
            <a:r>
              <a:rPr lang="ru-RU" sz="2400" dirty="0" err="1"/>
              <a:t>двупосочно</a:t>
            </a:r>
            <a:r>
              <a:rPr lang="ru-RU" sz="2400" dirty="0"/>
              <a:t> радио</a:t>
            </a:r>
            <a:endParaRPr lang="bg-BG" sz="2400" dirty="0"/>
          </a:p>
        </p:txBody>
      </p:sp>
      <p:pic>
        <p:nvPicPr>
          <p:cNvPr id="3074" name="Picture 2" descr="Пожарна кола – Уикипедия">
            <a:extLst>
              <a:ext uri="{FF2B5EF4-FFF2-40B4-BE49-F238E27FC236}">
                <a16:creationId xmlns:a16="http://schemas.microsoft.com/office/drawing/2014/main" id="{1794C7D3-4D00-49EF-9934-3D0956AAF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955" y="4230180"/>
            <a:ext cx="4130275" cy="2487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390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>
            <a:extLst>
              <a:ext uri="{FF2B5EF4-FFF2-40B4-BE49-F238E27FC236}">
                <a16:creationId xmlns:a16="http://schemas.microsoft.com/office/drawing/2014/main" id="{1A3280D2-15A6-47F3-8BA0-FF88B4E40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18" y="622169"/>
            <a:ext cx="3542887" cy="1259131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g-BG" dirty="0"/>
              <a:t> Резервоарите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7DE64B30-ADD9-4F4D-8114-0B79A1CE7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139" y="1714183"/>
            <a:ext cx="4698358" cy="359931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dirty="0" err="1"/>
              <a:t>Някои</a:t>
            </a:r>
            <a:r>
              <a:rPr lang="ru-RU" dirty="0"/>
              <a:t> </a:t>
            </a:r>
            <a:r>
              <a:rPr lang="ru-RU" dirty="0" err="1"/>
              <a:t>пожарни</a:t>
            </a:r>
            <a:r>
              <a:rPr lang="ru-RU" dirty="0"/>
              <a:t> коли </a:t>
            </a:r>
            <a:r>
              <a:rPr lang="ru-RU" dirty="0" err="1"/>
              <a:t>имат</a:t>
            </a:r>
            <a:r>
              <a:rPr lang="ru-RU" dirty="0"/>
              <a:t> </a:t>
            </a:r>
            <a:r>
              <a:rPr lang="ru-RU" dirty="0" err="1"/>
              <a:t>резервоар</a:t>
            </a:r>
            <a:r>
              <a:rPr lang="ru-RU" dirty="0"/>
              <a:t> с вода, </a:t>
            </a:r>
            <a:r>
              <a:rPr lang="ru-RU" dirty="0" err="1"/>
              <a:t>докато</a:t>
            </a:r>
            <a:r>
              <a:rPr lang="ru-RU" dirty="0"/>
              <a:t> </a:t>
            </a:r>
            <a:r>
              <a:rPr lang="ru-RU" dirty="0" err="1"/>
              <a:t>други</a:t>
            </a:r>
            <a:r>
              <a:rPr lang="ru-RU" dirty="0"/>
              <a:t> </a:t>
            </a:r>
            <a:r>
              <a:rPr lang="ru-RU" dirty="0" err="1"/>
              <a:t>използват</a:t>
            </a:r>
            <a:r>
              <a:rPr lang="ru-RU" dirty="0"/>
              <a:t> </a:t>
            </a:r>
            <a:r>
              <a:rPr lang="ru-RU" dirty="0" err="1"/>
              <a:t>пожарните</a:t>
            </a:r>
            <a:r>
              <a:rPr lang="ru-RU" dirty="0"/>
              <a:t> </a:t>
            </a:r>
            <a:r>
              <a:rPr lang="ru-RU" dirty="0" err="1"/>
              <a:t>кранове</a:t>
            </a:r>
            <a:r>
              <a:rPr lang="ru-RU" dirty="0"/>
              <a:t> и </a:t>
            </a:r>
            <a:r>
              <a:rPr lang="ru-RU" dirty="0" err="1"/>
              <a:t>отвеждат</a:t>
            </a:r>
            <a:r>
              <a:rPr lang="ru-RU" dirty="0"/>
              <a:t> </a:t>
            </a:r>
            <a:r>
              <a:rPr lang="ru-RU" dirty="0" err="1"/>
              <a:t>водата</a:t>
            </a:r>
            <a:r>
              <a:rPr lang="ru-RU" dirty="0"/>
              <a:t> с </a:t>
            </a:r>
            <a:r>
              <a:rPr lang="ru-RU" dirty="0" err="1"/>
              <a:t>помощта</a:t>
            </a:r>
            <a:r>
              <a:rPr lang="ru-RU" dirty="0"/>
              <a:t> на </a:t>
            </a:r>
            <a:r>
              <a:rPr lang="ru-RU" dirty="0" err="1"/>
              <a:t>маркучи</a:t>
            </a:r>
            <a:r>
              <a:rPr lang="ru-RU" dirty="0"/>
              <a:t>. В </a:t>
            </a:r>
            <a:r>
              <a:rPr lang="ru-RU" dirty="0" err="1"/>
              <a:t>зависимост</a:t>
            </a:r>
            <a:r>
              <a:rPr lang="ru-RU" dirty="0"/>
              <a:t> от </a:t>
            </a:r>
            <a:r>
              <a:rPr lang="ru-RU" dirty="0" err="1"/>
              <a:t>географията</a:t>
            </a:r>
            <a:r>
              <a:rPr lang="ru-RU" dirty="0"/>
              <a:t> на района, </a:t>
            </a:r>
            <a:r>
              <a:rPr lang="ru-RU" dirty="0" err="1"/>
              <a:t>могат</a:t>
            </a:r>
            <a:r>
              <a:rPr lang="ru-RU" dirty="0"/>
              <a:t> да се </a:t>
            </a:r>
            <a:r>
              <a:rPr lang="ru-RU" dirty="0" err="1"/>
              <a:t>използват</a:t>
            </a:r>
            <a:r>
              <a:rPr lang="ru-RU" dirty="0"/>
              <a:t> </a:t>
            </a:r>
            <a:r>
              <a:rPr lang="ru-RU" dirty="0" err="1"/>
              <a:t>пожарникарни</a:t>
            </a:r>
            <a:r>
              <a:rPr lang="ru-RU" dirty="0"/>
              <a:t> лодки или </a:t>
            </a:r>
            <a:r>
              <a:rPr lang="ru-RU" dirty="0" err="1"/>
              <a:t>пожарникарни</a:t>
            </a:r>
            <a:r>
              <a:rPr lang="ru-RU" dirty="0"/>
              <a:t> </a:t>
            </a:r>
            <a:r>
              <a:rPr lang="ru-RU" dirty="0" err="1"/>
              <a:t>самолети</a:t>
            </a:r>
            <a:r>
              <a:rPr lang="ru-RU" dirty="0"/>
              <a:t> и </a:t>
            </a:r>
            <a:r>
              <a:rPr lang="ru-RU" dirty="0" err="1"/>
              <a:t>хеликоптери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8" name="Контейнер за съдържание 7">
            <a:extLst>
              <a:ext uri="{FF2B5EF4-FFF2-40B4-BE49-F238E27FC236}">
                <a16:creationId xmlns:a16="http://schemas.microsoft.com/office/drawing/2014/main" id="{52388D78-D400-4B4D-9163-2B157E1F2E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57740" y="1363456"/>
            <a:ext cx="5239050" cy="4131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92925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>
            <a:extLst>
              <a:ext uri="{FF2B5EF4-FFF2-40B4-BE49-F238E27FC236}">
                <a16:creationId xmlns:a16="http://schemas.microsoft.com/office/drawing/2014/main" id="{D93FACD6-754F-4EC2-9F7C-1AD36CDEA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955" y="0"/>
            <a:ext cx="10426045" cy="108093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g-BG" dirty="0"/>
              <a:t>                      Цветове и елементи</a:t>
            </a:r>
          </a:p>
        </p:txBody>
      </p:sp>
      <p:sp>
        <p:nvSpPr>
          <p:cNvPr id="13" name="Текстово поле 12">
            <a:extLst>
              <a:ext uri="{FF2B5EF4-FFF2-40B4-BE49-F238E27FC236}">
                <a16:creationId xmlns:a16="http://schemas.microsoft.com/office/drawing/2014/main" id="{2AD139C2-8B46-4569-8B50-2138F1EE867E}"/>
              </a:ext>
            </a:extLst>
          </p:cNvPr>
          <p:cNvSpPr txBox="1"/>
          <p:nvPr/>
        </p:nvSpPr>
        <p:spPr>
          <a:xfrm>
            <a:off x="1765956" y="1080938"/>
            <a:ext cx="10426044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0" i="0" dirty="0" err="1">
                <a:effectLst/>
                <a:latin typeface="Arial" panose="020B0604020202020204" pitchFamily="34" charset="0"/>
              </a:rPr>
              <a:t>Пожарните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автомобили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обикновено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са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оцветени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в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червено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макар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напоследък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да се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срещат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и в ярко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жълто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-зелено. Като контрастен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цвят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се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използва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белия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.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Ходовата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част на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машината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се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оцветява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в черно.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Тези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основни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правила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могат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да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имат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вариации в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различните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страни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.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Обикновено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на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пожарната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кола е обозначено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името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на града, номера на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пожарната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част и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някои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други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важни характеристики. Като правило не се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допускат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рисунки и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емблеми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с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рекламно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съдържание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.</a:t>
            </a:r>
            <a:endParaRPr lang="bg-BG" sz="2400" dirty="0"/>
          </a:p>
        </p:txBody>
      </p:sp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F3B98B19-8C5D-4CC2-8585-743A8AFB7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14" y="3883844"/>
            <a:ext cx="4572000" cy="2852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519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E70336D3-6267-4746-BFAA-69FA844533ED}"/>
              </a:ext>
            </a:extLst>
          </p:cNvPr>
          <p:cNvSpPr txBox="1"/>
          <p:nvPr/>
        </p:nvSpPr>
        <p:spPr>
          <a:xfrm>
            <a:off x="179108" y="395927"/>
            <a:ext cx="749430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g-BG" sz="2400" dirty="0"/>
              <a:t>Изготвила: Никол Марчева 6в клас</a:t>
            </a:r>
          </a:p>
          <a:p>
            <a:pPr algn="just"/>
            <a:r>
              <a:rPr lang="bg-BG" sz="2400" dirty="0"/>
              <a:t>Училище: ОУ „Стоян Михайловски“ </a:t>
            </a:r>
          </a:p>
          <a:p>
            <a:pPr algn="just"/>
            <a:r>
              <a:rPr lang="bg-BG" sz="2400" dirty="0"/>
              <a:t>Учител: Анита Костадинова</a:t>
            </a: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5A25D560-2FEC-4197-B3F9-670E4AFABC14}"/>
              </a:ext>
            </a:extLst>
          </p:cNvPr>
          <p:cNvSpPr txBox="1"/>
          <p:nvPr/>
        </p:nvSpPr>
        <p:spPr>
          <a:xfrm>
            <a:off x="7390614" y="2441543"/>
            <a:ext cx="463798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sz="2800" dirty="0"/>
              <a:t>Благодаря за вниманието!</a:t>
            </a:r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id="{40C6F9DC-A2EF-476B-9958-A611253AD2AB}"/>
              </a:ext>
            </a:extLst>
          </p:cNvPr>
          <p:cNvSpPr/>
          <p:nvPr/>
        </p:nvSpPr>
        <p:spPr>
          <a:xfrm>
            <a:off x="8531258" y="320512"/>
            <a:ext cx="3660742" cy="18005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Стрелка надясно 8">
            <a:extLst>
              <a:ext uri="{FF2B5EF4-FFF2-40B4-BE49-F238E27FC236}">
                <a16:creationId xmlns:a16="http://schemas.microsoft.com/office/drawing/2014/main" id="{04B98086-DA38-430E-A8CD-E40800A320C1}"/>
              </a:ext>
            </a:extLst>
          </p:cNvPr>
          <p:cNvSpPr/>
          <p:nvPr/>
        </p:nvSpPr>
        <p:spPr>
          <a:xfrm>
            <a:off x="377072" y="2260093"/>
            <a:ext cx="6438507" cy="88612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Звезда: 5 лъча 9">
            <a:extLst>
              <a:ext uri="{FF2B5EF4-FFF2-40B4-BE49-F238E27FC236}">
                <a16:creationId xmlns:a16="http://schemas.microsoft.com/office/drawing/2014/main" id="{18D0B479-54C6-4A54-8FFC-5FB8F61B6405}"/>
              </a:ext>
            </a:extLst>
          </p:cNvPr>
          <p:cNvSpPr/>
          <p:nvPr/>
        </p:nvSpPr>
        <p:spPr>
          <a:xfrm>
            <a:off x="641023" y="3146213"/>
            <a:ext cx="5005633" cy="35091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Правоъгълник: със заоблени ъгли 10">
            <a:extLst>
              <a:ext uri="{FF2B5EF4-FFF2-40B4-BE49-F238E27FC236}">
                <a16:creationId xmlns:a16="http://schemas.microsoft.com/office/drawing/2014/main" id="{1F557DAB-A67D-4A49-BF18-036A4EE35EFA}"/>
              </a:ext>
            </a:extLst>
          </p:cNvPr>
          <p:cNvSpPr/>
          <p:nvPr/>
        </p:nvSpPr>
        <p:spPr>
          <a:xfrm>
            <a:off x="6815579" y="3711788"/>
            <a:ext cx="4930218" cy="2535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0673111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468</TotalTime>
  <Words>251</Words>
  <Application>Microsoft Office PowerPoint</Application>
  <PresentationFormat>Широк екран</PresentationFormat>
  <Paragraphs>14</Paragraphs>
  <Slides>6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Берлин</vt:lpstr>
      <vt:lpstr>Пожарна кола</vt:lpstr>
      <vt:lpstr>Презентация на PowerPoint</vt:lpstr>
      <vt:lpstr>Предназначение</vt:lpstr>
      <vt:lpstr> Резервоарите</vt:lpstr>
      <vt:lpstr>                      Цветове и елементи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Линейка</dc:title>
  <dc:creator>HP-Laptop</dc:creator>
  <cp:lastModifiedBy>HP-Laptop</cp:lastModifiedBy>
  <cp:revision>7</cp:revision>
  <dcterms:created xsi:type="dcterms:W3CDTF">2020-12-27T15:10:22Z</dcterms:created>
  <dcterms:modified xsi:type="dcterms:W3CDTF">2020-12-27T22:58:38Z</dcterms:modified>
</cp:coreProperties>
</file>