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64" r:id="rId3"/>
    <p:sldId id="266" r:id="rId4"/>
    <p:sldId id="260" r:id="rId5"/>
    <p:sldId id="261" r:id="rId6"/>
    <p:sldId id="262" r:id="rId7"/>
    <p:sldId id="263" r:id="rId8"/>
    <p:sldId id="267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71" autoAdjust="0"/>
  </p:normalViewPr>
  <p:slideViewPr>
    <p:cSldViewPr>
      <p:cViewPr>
        <p:scale>
          <a:sx n="82" d="100"/>
          <a:sy n="82" d="100"/>
        </p:scale>
        <p:origin x="-1038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FA1A7-DED5-4885-A096-BCB525148B27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EE12E-E237-4608-BFD8-ACA071AE2AE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71794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EE12E-E237-4608-BFD8-ACA071AE2AEE}" type="slidenum">
              <a:rPr lang="bg-BG" smtClean="0"/>
              <a:pPr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013329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D20-485E-4CDB-9A76-446D15F2A475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30AB-F640-43B6-9E51-DDE378F7276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D20-485E-4CDB-9A76-446D15F2A475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30AB-F640-43B6-9E51-DDE378F7276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D20-485E-4CDB-9A76-446D15F2A475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30AB-F640-43B6-9E51-DDE378F7276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D20-485E-4CDB-9A76-446D15F2A475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30AB-F640-43B6-9E51-DDE378F7276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D20-485E-4CDB-9A76-446D15F2A475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30AB-F640-43B6-9E51-DDE378F7276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D20-485E-4CDB-9A76-446D15F2A475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30AB-F640-43B6-9E51-DDE378F7276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D20-485E-4CDB-9A76-446D15F2A475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30AB-F640-43B6-9E51-DDE378F7276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D20-485E-4CDB-9A76-446D15F2A475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30AB-F640-43B6-9E51-DDE378F7276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D20-485E-4CDB-9A76-446D15F2A475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30AB-F640-43B6-9E51-DDE378F7276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D20-485E-4CDB-9A76-446D15F2A475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30AB-F640-43B6-9E51-DDE378F7276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2D20-485E-4CDB-9A76-446D15F2A475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30AB-F640-43B6-9E51-DDE378F72766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D4F2D20-485E-4CDB-9A76-446D15F2A475}" type="datetimeFigureOut">
              <a:rPr lang="bg-BG" smtClean="0"/>
              <a:pPr/>
              <a:t>28.10.2016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F3E30AB-F640-43B6-9E51-DDE378F72766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6984776" cy="1440159"/>
          </a:xfr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bg-BG" dirty="0" smtClean="0"/>
              <a:t>ДИФУЗИЯТА В НАШИЯ ЖИВОТ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4714884"/>
            <a:ext cx="7117180" cy="861420"/>
          </a:xfr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bg-BG" dirty="0" smtClean="0"/>
              <a:t>Изготвил – Виктория Борисова Николова - </a:t>
            </a:r>
            <a:r>
              <a:rPr lang="en-US" dirty="0" smtClean="0"/>
              <a:t>V </a:t>
            </a:r>
            <a:r>
              <a:rPr lang="bg-BG" dirty="0" smtClean="0"/>
              <a:t>Б </a:t>
            </a:r>
            <a:r>
              <a:rPr lang="bg-BG" dirty="0" smtClean="0"/>
              <a:t>клас</a:t>
            </a:r>
          </a:p>
          <a:p>
            <a:r>
              <a:rPr lang="bg-BG" dirty="0" smtClean="0"/>
              <a:t>ОУ “Стоян Михайловски” – гр. Пловдив</a:t>
            </a: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26605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764704"/>
            <a:ext cx="5544616" cy="1008111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bg-BG" dirty="0" smtClean="0"/>
              <a:t>Какво означава понятието Дифузия</a:t>
            </a:r>
            <a:endParaRPr lang="bg-B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2564904"/>
            <a:ext cx="3096344" cy="2376264"/>
          </a:xfr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76" y="2636912"/>
            <a:ext cx="3960440" cy="2592288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err="1"/>
              <a:t>Дифузия</a:t>
            </a:r>
            <a:r>
              <a:rPr lang="ru-RU" sz="2000" dirty="0"/>
              <a:t> - </a:t>
            </a:r>
            <a:r>
              <a:rPr lang="ru-RU" sz="2000" dirty="0" err="1"/>
              <a:t>проникването</a:t>
            </a:r>
            <a:r>
              <a:rPr lang="ru-RU" sz="2000" dirty="0"/>
              <a:t> на </a:t>
            </a:r>
            <a:r>
              <a:rPr lang="ru-RU" sz="2000" dirty="0" err="1"/>
              <a:t>молекули</a:t>
            </a:r>
            <a:r>
              <a:rPr lang="ru-RU" sz="2000" dirty="0"/>
              <a:t> на </a:t>
            </a:r>
            <a:r>
              <a:rPr lang="ru-RU" sz="2000" dirty="0" err="1"/>
              <a:t>едно</a:t>
            </a:r>
            <a:r>
              <a:rPr lang="ru-RU" sz="2000" dirty="0"/>
              <a:t> вещество сред </a:t>
            </a:r>
            <a:r>
              <a:rPr lang="ru-RU" sz="2000" dirty="0" err="1"/>
              <a:t>молекулите</a:t>
            </a:r>
            <a:r>
              <a:rPr lang="ru-RU" sz="2000" dirty="0"/>
              <a:t> на </a:t>
            </a:r>
            <a:r>
              <a:rPr lang="ru-RU" sz="2000" dirty="0" err="1"/>
              <a:t>друго</a:t>
            </a:r>
            <a:r>
              <a:rPr lang="ru-RU" sz="2000" dirty="0"/>
              <a:t> вещество по </a:t>
            </a:r>
            <a:r>
              <a:rPr lang="ru-RU" sz="2000" dirty="0" err="1"/>
              <a:t>пътя</a:t>
            </a:r>
            <a:r>
              <a:rPr lang="ru-RU" sz="2000" dirty="0"/>
              <a:t> на </a:t>
            </a:r>
            <a:r>
              <a:rPr lang="ru-RU" sz="2000" dirty="0" err="1"/>
              <a:t>хаотичното</a:t>
            </a:r>
            <a:r>
              <a:rPr lang="ru-RU" sz="2000" dirty="0"/>
              <a:t> </a:t>
            </a:r>
            <a:r>
              <a:rPr lang="ru-RU" sz="2000" dirty="0" err="1"/>
              <a:t>топлинно</a:t>
            </a:r>
            <a:r>
              <a:rPr lang="ru-RU" sz="2000" dirty="0"/>
              <a:t> движение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xmlns="" val="12941270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916832"/>
            <a:ext cx="6408712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err="1"/>
              <a:t>Дифузия</a:t>
            </a:r>
            <a:r>
              <a:rPr lang="ru-RU" sz="2000" dirty="0"/>
              <a:t> се </a:t>
            </a:r>
            <a:r>
              <a:rPr lang="ru-RU" sz="2000" dirty="0" err="1"/>
              <a:t>наблюдава</a:t>
            </a:r>
            <a:r>
              <a:rPr lang="ru-RU" sz="2000" dirty="0"/>
              <a:t> между тела в </a:t>
            </a:r>
            <a:r>
              <a:rPr lang="ru-RU" sz="2000" dirty="0" err="1"/>
              <a:t>еднакво</a:t>
            </a:r>
            <a:r>
              <a:rPr lang="ru-RU" sz="2000" dirty="0"/>
              <a:t> агрегатно </a:t>
            </a:r>
            <a:r>
              <a:rPr lang="ru-RU" sz="2000" dirty="0" err="1"/>
              <a:t>състояние</a:t>
            </a:r>
            <a:r>
              <a:rPr lang="ru-RU" sz="2000" dirty="0"/>
              <a:t> и между тела в различно агрегатно </a:t>
            </a:r>
            <a:r>
              <a:rPr lang="ru-RU" sz="2000" dirty="0" err="1"/>
              <a:t>състояние</a:t>
            </a:r>
            <a:r>
              <a:rPr lang="ru-RU" sz="2000" dirty="0"/>
              <a:t>. 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Дифузията</a:t>
            </a:r>
            <a:r>
              <a:rPr lang="ru-RU" sz="2000" dirty="0" smtClean="0"/>
              <a:t> </a:t>
            </a:r>
            <a:r>
              <a:rPr lang="ru-RU" sz="2000" dirty="0" err="1"/>
              <a:t>протича</a:t>
            </a:r>
            <a:r>
              <a:rPr lang="ru-RU" sz="2000" dirty="0"/>
              <a:t> </a:t>
            </a:r>
            <a:r>
              <a:rPr lang="ru-RU" sz="2000" dirty="0" err="1"/>
              <a:t>най-бързо</a:t>
            </a:r>
            <a:r>
              <a:rPr lang="ru-RU" sz="2000" dirty="0"/>
              <a:t> при </a:t>
            </a:r>
            <a:r>
              <a:rPr lang="ru-RU" sz="2000" dirty="0" err="1"/>
              <a:t>газовете</a:t>
            </a:r>
            <a:r>
              <a:rPr lang="ru-RU" sz="2000" dirty="0"/>
              <a:t> и </a:t>
            </a:r>
            <a:r>
              <a:rPr lang="ru-RU" sz="2000" dirty="0" err="1"/>
              <a:t>най-бавно</a:t>
            </a:r>
            <a:r>
              <a:rPr lang="ru-RU" sz="2000" dirty="0"/>
              <a:t> при </a:t>
            </a:r>
            <a:r>
              <a:rPr lang="ru-RU" sz="2000" dirty="0" err="1"/>
              <a:t>течностите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 err="1"/>
              <a:t>Дифузията</a:t>
            </a:r>
            <a:r>
              <a:rPr lang="ru-RU" sz="2000" dirty="0"/>
              <a:t> </a:t>
            </a:r>
            <a:r>
              <a:rPr lang="ru-RU" sz="2000" dirty="0" err="1"/>
              <a:t>протича</a:t>
            </a:r>
            <a:r>
              <a:rPr lang="ru-RU" sz="2000" dirty="0"/>
              <a:t> </a:t>
            </a:r>
            <a:r>
              <a:rPr lang="ru-RU" sz="2000" dirty="0" err="1"/>
              <a:t>по-бързо</a:t>
            </a:r>
            <a:r>
              <a:rPr lang="ru-RU" sz="2000" dirty="0"/>
              <a:t> при </a:t>
            </a:r>
            <a:r>
              <a:rPr lang="ru-RU" sz="2000" dirty="0" err="1"/>
              <a:t>по-високи</a:t>
            </a:r>
            <a:r>
              <a:rPr lang="ru-RU" sz="2000" dirty="0"/>
              <a:t> </a:t>
            </a:r>
            <a:r>
              <a:rPr lang="ru-RU" sz="2000" dirty="0" err="1"/>
              <a:t>температури</a:t>
            </a:r>
            <a:r>
              <a:rPr lang="ru-RU" sz="2000" dirty="0"/>
              <a:t>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err="1"/>
              <a:t>Дифузията</a:t>
            </a:r>
            <a:r>
              <a:rPr lang="ru-RU" sz="2000" dirty="0"/>
              <a:t> е в основа на много </a:t>
            </a:r>
            <a:r>
              <a:rPr lang="ru-RU" sz="2000" dirty="0" err="1"/>
              <a:t>жизнени</a:t>
            </a:r>
            <a:r>
              <a:rPr lang="ru-RU" sz="2000" dirty="0"/>
              <a:t> </a:t>
            </a:r>
            <a:r>
              <a:rPr lang="ru-RU" sz="2000" dirty="0" err="1"/>
              <a:t>процеси</a:t>
            </a:r>
            <a:r>
              <a:rPr lang="ru-RU" sz="2000" dirty="0"/>
              <a:t> 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xmlns="" val="28173898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5"/>
            <a:ext cx="7632848" cy="72008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bg-BG" sz="2000" dirty="0" smtClean="0"/>
              <a:t>Влиянието на дифузията върху човешкия организъм</a:t>
            </a:r>
            <a:endParaRPr lang="bg-BG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628800"/>
            <a:ext cx="4176464" cy="2736304"/>
          </a:xfr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700808"/>
            <a:ext cx="3744416" cy="3816424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Чрез </a:t>
            </a:r>
            <a:r>
              <a:rPr lang="ru-RU" sz="2000" dirty="0" err="1"/>
              <a:t>дифузия</a:t>
            </a:r>
            <a:r>
              <a:rPr lang="ru-RU" sz="2000" dirty="0"/>
              <a:t> </a:t>
            </a:r>
            <a:r>
              <a:rPr lang="ru-RU" sz="2000" dirty="0" err="1"/>
              <a:t>клетките</a:t>
            </a:r>
            <a:r>
              <a:rPr lang="ru-RU" sz="2000" dirty="0"/>
              <a:t> на живите </a:t>
            </a:r>
            <a:r>
              <a:rPr lang="ru-RU" sz="2000" dirty="0" err="1"/>
              <a:t>организми</a:t>
            </a:r>
            <a:r>
              <a:rPr lang="ru-RU" sz="2000" dirty="0"/>
              <a:t> </a:t>
            </a:r>
            <a:r>
              <a:rPr lang="ru-RU" sz="2000" dirty="0" err="1"/>
              <a:t>получават</a:t>
            </a:r>
            <a:r>
              <a:rPr lang="ru-RU" sz="2000" dirty="0"/>
              <a:t> </a:t>
            </a:r>
            <a:r>
              <a:rPr lang="ru-RU" sz="2000" dirty="0" err="1"/>
              <a:t>хранителни</a:t>
            </a:r>
            <a:r>
              <a:rPr lang="ru-RU" sz="2000" dirty="0"/>
              <a:t> вещества и </a:t>
            </a:r>
            <a:r>
              <a:rPr lang="ru-RU" sz="2000" dirty="0" smtClean="0"/>
              <a:t>кислород.</a:t>
            </a:r>
          </a:p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 smtClean="0"/>
              <a:t>Чре</a:t>
            </a:r>
            <a:r>
              <a:rPr lang="bg-BG" sz="2000" dirty="0"/>
              <a:t>з</a:t>
            </a:r>
            <a:r>
              <a:rPr lang="ru-RU" sz="2000" dirty="0" smtClean="0"/>
              <a:t> </a:t>
            </a:r>
            <a:r>
              <a:rPr lang="ru-RU" sz="2000" dirty="0" err="1"/>
              <a:t>дифузия</a:t>
            </a:r>
            <a:r>
              <a:rPr lang="ru-RU" sz="2000" dirty="0"/>
              <a:t> в белите </a:t>
            </a:r>
            <a:r>
              <a:rPr lang="ru-RU" sz="2000" dirty="0" err="1"/>
              <a:t>дробове</a:t>
            </a:r>
            <a:r>
              <a:rPr lang="ru-RU" sz="2000" dirty="0"/>
              <a:t> става обмен на кислород и </a:t>
            </a:r>
            <a:r>
              <a:rPr lang="ru-RU" sz="2000" dirty="0" err="1"/>
              <a:t>въглероден</a:t>
            </a:r>
            <a:r>
              <a:rPr lang="ru-RU" sz="2000" dirty="0"/>
              <a:t> диоксид. 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xmlns="" val="35686816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5"/>
            <a:ext cx="7488832" cy="792088"/>
          </a:xfr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bg-BG" dirty="0" smtClean="0"/>
              <a:t>Процесът дифузия при растенията</a:t>
            </a:r>
            <a:endParaRPr lang="bg-B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2276872"/>
            <a:ext cx="3333750" cy="2257425"/>
          </a:xfr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552" y="1412776"/>
            <a:ext cx="4752528" cy="4968552"/>
          </a:xfrm>
          <a:solidFill>
            <a:schemeClr val="bg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u="sng" dirty="0" smtClean="0"/>
              <a:t> </a:t>
            </a:r>
            <a:r>
              <a:rPr lang="ru-RU" sz="2000" dirty="0" err="1"/>
              <a:t>Растенията</a:t>
            </a:r>
            <a:r>
              <a:rPr lang="ru-RU" sz="2000" dirty="0"/>
              <a:t> </a:t>
            </a:r>
            <a:r>
              <a:rPr lang="ru-RU" sz="2000" dirty="0" err="1"/>
              <a:t>са</a:t>
            </a:r>
            <a:r>
              <a:rPr lang="ru-RU" sz="2000" dirty="0"/>
              <a:t> </a:t>
            </a:r>
            <a:r>
              <a:rPr lang="ru-RU" sz="2000" dirty="0" err="1"/>
              <a:t>организми</a:t>
            </a:r>
            <a:r>
              <a:rPr lang="ru-RU" sz="2000" dirty="0"/>
              <a:t>, </a:t>
            </a:r>
            <a:r>
              <a:rPr lang="ru-RU" sz="2000" dirty="0" err="1"/>
              <a:t>които</a:t>
            </a:r>
            <a:r>
              <a:rPr lang="ru-RU" sz="2000" dirty="0"/>
              <a:t> с </a:t>
            </a:r>
            <a:r>
              <a:rPr lang="ru-RU" sz="2000" dirty="0" err="1"/>
              <a:t>процеса</a:t>
            </a:r>
            <a:r>
              <a:rPr lang="ru-RU" sz="2000" dirty="0"/>
              <a:t> на фотосинтеза </a:t>
            </a:r>
            <a:r>
              <a:rPr lang="ru-RU" sz="2000" dirty="0" err="1"/>
              <a:t>изграждат</a:t>
            </a:r>
            <a:r>
              <a:rPr lang="ru-RU" sz="2000" dirty="0"/>
              <a:t> </a:t>
            </a:r>
            <a:r>
              <a:rPr lang="ru-RU" sz="2000" dirty="0" err="1"/>
              <a:t>нужните</a:t>
            </a:r>
            <a:r>
              <a:rPr lang="ru-RU" sz="2000" dirty="0"/>
              <a:t> за организма </a:t>
            </a:r>
            <a:r>
              <a:rPr lang="ru-RU" sz="2000" dirty="0" err="1"/>
              <a:t>белтъци</a:t>
            </a:r>
            <a:r>
              <a:rPr lang="ru-RU" sz="2000" dirty="0"/>
              <a:t> в </a:t>
            </a:r>
            <a:r>
              <a:rPr lang="ru-RU" sz="2000" dirty="0" err="1"/>
              <a:t>резултат</a:t>
            </a:r>
            <a:r>
              <a:rPr lang="ru-RU" sz="2000" dirty="0"/>
              <a:t> на </a:t>
            </a:r>
            <a:r>
              <a:rPr lang="ru-RU" sz="2000" dirty="0" err="1"/>
              <a:t>фиксацията</a:t>
            </a:r>
            <a:r>
              <a:rPr lang="ru-RU" sz="2000" dirty="0"/>
              <a:t> на </a:t>
            </a:r>
            <a:r>
              <a:rPr lang="ru-RU" sz="2000" dirty="0" err="1"/>
              <a:t>въглероден</a:t>
            </a:r>
            <a:r>
              <a:rPr lang="ru-RU" sz="2000" dirty="0"/>
              <a:t> оксид, вода, </a:t>
            </a:r>
            <a:r>
              <a:rPr lang="ru-RU" sz="2000" dirty="0" err="1"/>
              <a:t>микроелементи</a:t>
            </a:r>
            <a:r>
              <a:rPr lang="ru-RU" sz="2000" dirty="0"/>
              <a:t> и </a:t>
            </a:r>
            <a:r>
              <a:rPr lang="ru-RU" sz="2000" dirty="0" err="1"/>
              <a:t>енергията</a:t>
            </a:r>
            <a:r>
              <a:rPr lang="ru-RU" sz="2000" dirty="0"/>
              <a:t> на </a:t>
            </a:r>
            <a:r>
              <a:rPr lang="ru-RU" sz="2000" dirty="0" err="1"/>
              <a:t>слънчевата</a:t>
            </a:r>
            <a:r>
              <a:rPr lang="ru-RU" sz="2000" dirty="0"/>
              <a:t> светлина. В </a:t>
            </a:r>
            <a:r>
              <a:rPr lang="ru-RU" sz="2000" dirty="0" err="1"/>
              <a:t>резултат</a:t>
            </a:r>
            <a:r>
              <a:rPr lang="ru-RU" sz="2000" dirty="0"/>
              <a:t> на </a:t>
            </a:r>
            <a:r>
              <a:rPr lang="ru-RU" sz="2000" dirty="0" err="1"/>
              <a:t>това</a:t>
            </a:r>
            <a:r>
              <a:rPr lang="ru-RU" sz="2000" dirty="0"/>
              <a:t> от </a:t>
            </a:r>
            <a:r>
              <a:rPr lang="ru-RU" sz="2000" dirty="0" err="1"/>
              <a:t>реакцията</a:t>
            </a:r>
            <a:r>
              <a:rPr lang="ru-RU" sz="2000" dirty="0"/>
              <a:t> в организма се </a:t>
            </a:r>
            <a:r>
              <a:rPr lang="ru-RU" sz="2000" dirty="0" err="1"/>
              <a:t>отделя</a:t>
            </a:r>
            <a:r>
              <a:rPr lang="ru-RU" sz="2000" dirty="0"/>
              <a:t> кислород. </a:t>
            </a:r>
            <a:r>
              <a:rPr lang="ru-RU" sz="2000" dirty="0" err="1"/>
              <a:t>През</a:t>
            </a:r>
            <a:r>
              <a:rPr lang="ru-RU" sz="2000" dirty="0"/>
              <a:t> </a:t>
            </a:r>
            <a:r>
              <a:rPr lang="ru-RU" sz="2000" dirty="0" err="1"/>
              <a:t>нощта</a:t>
            </a:r>
            <a:r>
              <a:rPr lang="ru-RU" sz="2000" dirty="0"/>
              <a:t>, </a:t>
            </a:r>
            <a:r>
              <a:rPr lang="ru-RU" sz="2000" dirty="0" err="1"/>
              <a:t>когато</a:t>
            </a:r>
            <a:r>
              <a:rPr lang="ru-RU" sz="2000" dirty="0"/>
              <a:t> </a:t>
            </a:r>
            <a:r>
              <a:rPr lang="ru-RU" sz="2000" dirty="0" err="1"/>
              <a:t>липсва</a:t>
            </a:r>
            <a:r>
              <a:rPr lang="ru-RU" sz="2000" dirty="0"/>
              <a:t> </a:t>
            </a:r>
            <a:r>
              <a:rPr lang="ru-RU" sz="2000" dirty="0" err="1"/>
              <a:t>слънчева</a:t>
            </a:r>
            <a:r>
              <a:rPr lang="ru-RU" sz="2000" dirty="0"/>
              <a:t> светлина </a:t>
            </a:r>
            <a:r>
              <a:rPr lang="ru-RU" sz="2000" dirty="0" err="1"/>
              <a:t>фотосинтезата</a:t>
            </a:r>
            <a:r>
              <a:rPr lang="ru-RU" sz="2000" dirty="0"/>
              <a:t> се </a:t>
            </a:r>
            <a:r>
              <a:rPr lang="ru-RU" sz="2000" dirty="0" err="1"/>
              <a:t>заменя</a:t>
            </a:r>
            <a:r>
              <a:rPr lang="ru-RU" sz="2000" dirty="0"/>
              <a:t> от </a:t>
            </a:r>
            <a:r>
              <a:rPr lang="ru-RU" sz="2000" dirty="0" err="1"/>
              <a:t>дишането</a:t>
            </a:r>
            <a:r>
              <a:rPr lang="ru-RU" sz="2000" dirty="0"/>
              <a:t>. Макар и </a:t>
            </a:r>
            <a:r>
              <a:rPr lang="ru-RU" sz="2000" dirty="0" err="1"/>
              <a:t>по-слабо</a:t>
            </a:r>
            <a:r>
              <a:rPr lang="ru-RU" sz="2000" dirty="0"/>
              <a:t> </a:t>
            </a:r>
            <a:r>
              <a:rPr lang="ru-RU" sz="2000" dirty="0" err="1"/>
              <a:t>застъпено</a:t>
            </a:r>
            <a:r>
              <a:rPr lang="ru-RU" sz="2000" dirty="0"/>
              <a:t> при </a:t>
            </a:r>
            <a:r>
              <a:rPr lang="ru-RU" sz="2000" dirty="0" err="1"/>
              <a:t>растенията</a:t>
            </a:r>
            <a:r>
              <a:rPr lang="ru-RU" sz="2000" dirty="0"/>
              <a:t> </a:t>
            </a:r>
            <a:r>
              <a:rPr lang="ru-RU" sz="2000" dirty="0" err="1"/>
              <a:t>дишането</a:t>
            </a:r>
            <a:r>
              <a:rPr lang="ru-RU" sz="2000" dirty="0"/>
              <a:t> е аналогичен </a:t>
            </a:r>
            <a:r>
              <a:rPr lang="ru-RU" sz="2000" dirty="0" err="1"/>
              <a:t>процес</a:t>
            </a:r>
            <a:r>
              <a:rPr lang="ru-RU" sz="2000" dirty="0"/>
              <a:t> на </a:t>
            </a:r>
            <a:r>
              <a:rPr lang="ru-RU" sz="2000" dirty="0" err="1"/>
              <a:t>този</a:t>
            </a:r>
            <a:r>
              <a:rPr lang="ru-RU" sz="2000" dirty="0"/>
              <a:t> при </a:t>
            </a:r>
            <a:r>
              <a:rPr lang="ru-RU" sz="2000" dirty="0" err="1"/>
              <a:t>животните</a:t>
            </a:r>
            <a:r>
              <a:rPr lang="ru-RU" sz="2000" dirty="0"/>
              <a:t>. В </a:t>
            </a:r>
            <a:r>
              <a:rPr lang="ru-RU" sz="2000" dirty="0" err="1"/>
              <a:t>резултат</a:t>
            </a:r>
            <a:r>
              <a:rPr lang="ru-RU" sz="2000" dirty="0"/>
              <a:t> на </a:t>
            </a:r>
            <a:r>
              <a:rPr lang="ru-RU" sz="2000" dirty="0" err="1"/>
              <a:t>протичането</a:t>
            </a:r>
            <a:r>
              <a:rPr lang="ru-RU" sz="2000" dirty="0"/>
              <a:t> на </a:t>
            </a:r>
            <a:r>
              <a:rPr lang="ru-RU" sz="2000" dirty="0" err="1"/>
              <a:t>тези</a:t>
            </a:r>
            <a:r>
              <a:rPr lang="ru-RU" sz="2000" dirty="0"/>
              <a:t> два </a:t>
            </a:r>
            <a:r>
              <a:rPr lang="ru-RU" sz="2000" dirty="0" err="1"/>
              <a:t>процеса</a:t>
            </a:r>
            <a:r>
              <a:rPr lang="ru-RU" sz="2000" dirty="0"/>
              <a:t> в организма на </a:t>
            </a:r>
            <a:r>
              <a:rPr lang="ru-RU" sz="2000" dirty="0" err="1"/>
              <a:t>растенията</a:t>
            </a:r>
            <a:r>
              <a:rPr lang="ru-RU" sz="2000" dirty="0"/>
              <a:t> се </a:t>
            </a:r>
            <a:r>
              <a:rPr lang="ru-RU" sz="2000" dirty="0" err="1"/>
              <a:t>извършва</a:t>
            </a:r>
            <a:r>
              <a:rPr lang="ru-RU" sz="2000" dirty="0"/>
              <a:t> </a:t>
            </a:r>
            <a:r>
              <a:rPr lang="ru-RU" sz="2000" dirty="0" err="1"/>
              <a:t>обмяна</a:t>
            </a:r>
            <a:r>
              <a:rPr lang="ru-RU" sz="2000" dirty="0"/>
              <a:t> на </a:t>
            </a:r>
            <a:r>
              <a:rPr lang="ru-RU" sz="2000" dirty="0" err="1"/>
              <a:t>газове</a:t>
            </a:r>
            <a:r>
              <a:rPr lang="ru-RU" sz="2000" dirty="0"/>
              <a:t> между </a:t>
            </a:r>
            <a:r>
              <a:rPr lang="ru-RU" sz="2000" dirty="0" err="1"/>
              <a:t>растението</a:t>
            </a:r>
            <a:r>
              <a:rPr lang="ru-RU" sz="2000" dirty="0"/>
              <a:t> и </a:t>
            </a:r>
            <a:r>
              <a:rPr lang="ru-RU" sz="2000" dirty="0" err="1"/>
              <a:t>атмосферния</a:t>
            </a:r>
            <a:r>
              <a:rPr lang="ru-RU" sz="2000" dirty="0"/>
              <a:t> </a:t>
            </a:r>
            <a:r>
              <a:rPr lang="ru-RU" sz="2000" dirty="0" err="1"/>
              <a:t>въздух</a:t>
            </a:r>
            <a:r>
              <a:rPr lang="ru-RU" sz="2000" dirty="0"/>
              <a:t>. </a:t>
            </a:r>
            <a:r>
              <a:rPr lang="ru-RU" sz="2000" dirty="0" err="1"/>
              <a:t>Тя</a:t>
            </a:r>
            <a:r>
              <a:rPr lang="ru-RU" sz="2000" dirty="0"/>
              <a:t> се </a:t>
            </a:r>
            <a:r>
              <a:rPr lang="ru-RU" sz="2000" dirty="0" err="1"/>
              <a:t>дължи</a:t>
            </a:r>
            <a:r>
              <a:rPr lang="ru-RU" sz="2000" dirty="0"/>
              <a:t> </a:t>
            </a:r>
            <a:r>
              <a:rPr lang="ru-RU" sz="2000" dirty="0" err="1"/>
              <a:t>основно</a:t>
            </a:r>
            <a:r>
              <a:rPr lang="ru-RU" sz="2000" dirty="0"/>
              <a:t> на </a:t>
            </a:r>
            <a:r>
              <a:rPr lang="ru-RU" sz="2000" dirty="0" err="1"/>
              <a:t>процеса</a:t>
            </a:r>
            <a:r>
              <a:rPr lang="ru-RU" sz="2000" dirty="0"/>
              <a:t> </a:t>
            </a:r>
            <a:r>
              <a:rPr lang="ru-RU" sz="2000" dirty="0" err="1"/>
              <a:t>дифузия</a:t>
            </a:r>
            <a:r>
              <a:rPr lang="ru-RU" sz="2000" dirty="0"/>
              <a:t>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xmlns="" val="25173105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6586894" cy="750665"/>
          </a:xfr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bg-BG" dirty="0" smtClean="0"/>
              <a:t>Извличане на веществото захар</a:t>
            </a:r>
            <a:endParaRPr lang="bg-B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4221088"/>
            <a:ext cx="3816423" cy="2016224"/>
          </a:xfr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76" y="1556792"/>
            <a:ext cx="3528392" cy="4968551"/>
          </a:xfr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1400" dirty="0"/>
              <a:t> </a:t>
            </a:r>
            <a:r>
              <a:rPr lang="ru-RU" sz="2000" dirty="0"/>
              <a:t>Чрез </a:t>
            </a:r>
            <a:r>
              <a:rPr lang="ru-RU" sz="2000" dirty="0" err="1"/>
              <a:t>дифузията</a:t>
            </a:r>
            <a:r>
              <a:rPr lang="ru-RU" sz="2000" dirty="0"/>
              <a:t> се </a:t>
            </a:r>
            <a:r>
              <a:rPr lang="ru-RU" sz="2000" dirty="0" err="1"/>
              <a:t>извлича</a:t>
            </a:r>
            <a:r>
              <a:rPr lang="ru-RU" sz="2000" dirty="0"/>
              <a:t> </a:t>
            </a:r>
            <a:r>
              <a:rPr lang="ru-RU" sz="2000" dirty="0" err="1"/>
              <a:t>захар</a:t>
            </a:r>
            <a:r>
              <a:rPr lang="ru-RU" sz="2000" dirty="0"/>
              <a:t> от </a:t>
            </a:r>
            <a:r>
              <a:rPr lang="ru-RU" sz="2000" dirty="0" err="1"/>
              <a:t>цвеклото</a:t>
            </a:r>
            <a:r>
              <a:rPr lang="ru-RU" sz="2000" dirty="0"/>
              <a:t>, </a:t>
            </a:r>
            <a:r>
              <a:rPr lang="ru-RU" sz="2000" dirty="0" err="1"/>
              <a:t>извличане</a:t>
            </a:r>
            <a:r>
              <a:rPr lang="ru-RU" sz="2000" dirty="0"/>
              <a:t> на вещества от </a:t>
            </a:r>
            <a:r>
              <a:rPr lang="ru-RU" sz="2000" dirty="0" err="1"/>
              <a:t>продукти</a:t>
            </a:r>
            <a:r>
              <a:rPr lang="ru-RU" sz="2000" dirty="0"/>
              <a:t> при </a:t>
            </a:r>
            <a:r>
              <a:rPr lang="ru-RU" sz="2000" dirty="0" err="1" smtClean="0"/>
              <a:t>готвене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 err="1"/>
              <a:t>Процесът</a:t>
            </a:r>
            <a:r>
              <a:rPr lang="ru-RU" sz="2000" dirty="0"/>
              <a:t> на </a:t>
            </a:r>
            <a:r>
              <a:rPr lang="ru-RU" sz="2000" dirty="0" err="1"/>
              <a:t>извличане</a:t>
            </a:r>
            <a:r>
              <a:rPr lang="ru-RU" sz="2000" dirty="0"/>
              <a:t> на </a:t>
            </a:r>
            <a:r>
              <a:rPr lang="ru-RU" sz="2000" dirty="0" err="1"/>
              <a:t>захар</a:t>
            </a:r>
            <a:r>
              <a:rPr lang="ru-RU" sz="2000" dirty="0"/>
              <a:t> е </a:t>
            </a:r>
            <a:r>
              <a:rPr lang="ru-RU" sz="2000" dirty="0" err="1"/>
              <a:t>накратко</a:t>
            </a:r>
            <a:r>
              <a:rPr lang="ru-RU" sz="2000" dirty="0"/>
              <a:t>, </a:t>
            </a:r>
            <a:r>
              <a:rPr lang="ru-RU" sz="2000" dirty="0" err="1"/>
              <a:t>както</a:t>
            </a:r>
            <a:r>
              <a:rPr lang="ru-RU" sz="2000" dirty="0"/>
              <a:t> </a:t>
            </a:r>
            <a:r>
              <a:rPr lang="ru-RU" sz="2000" dirty="0" err="1"/>
              <a:t>следва</a:t>
            </a:r>
            <a:r>
              <a:rPr lang="ru-RU" sz="2000" dirty="0"/>
              <a:t>: </a:t>
            </a:r>
            <a:r>
              <a:rPr lang="ru-RU" sz="2000" dirty="0" err="1"/>
              <a:t>корените</a:t>
            </a:r>
            <a:r>
              <a:rPr lang="ru-RU" sz="2000" dirty="0"/>
              <a:t> се </a:t>
            </a:r>
            <a:r>
              <a:rPr lang="ru-RU" sz="2000" dirty="0" err="1"/>
              <a:t>измиват</a:t>
            </a:r>
            <a:r>
              <a:rPr lang="ru-RU" sz="2000" dirty="0"/>
              <a:t> </a:t>
            </a:r>
            <a:r>
              <a:rPr lang="ru-RU" sz="2000" dirty="0" err="1"/>
              <a:t>старателно</a:t>
            </a:r>
            <a:r>
              <a:rPr lang="ru-RU" sz="2000" dirty="0"/>
              <a:t>, а след </a:t>
            </a:r>
            <a:r>
              <a:rPr lang="ru-RU" sz="2000" dirty="0" err="1"/>
              <a:t>това</a:t>
            </a:r>
            <a:r>
              <a:rPr lang="ru-RU" sz="2000" dirty="0"/>
              <a:t> се </a:t>
            </a:r>
            <a:r>
              <a:rPr lang="ru-RU" sz="2000" dirty="0" err="1"/>
              <a:t>нарязват</a:t>
            </a:r>
            <a:r>
              <a:rPr lang="ru-RU" sz="2000" dirty="0"/>
              <a:t> на </a:t>
            </a:r>
            <a:r>
              <a:rPr lang="ru-RU" sz="2000" dirty="0" err="1"/>
              <a:t>тънки</a:t>
            </a:r>
            <a:r>
              <a:rPr lang="ru-RU" sz="2000" dirty="0"/>
              <a:t> </a:t>
            </a:r>
            <a:r>
              <a:rPr lang="ru-RU" sz="2000" dirty="0" err="1"/>
              <a:t>ленти</a:t>
            </a:r>
            <a:r>
              <a:rPr lang="ru-RU" sz="2000" dirty="0"/>
              <a:t>. </a:t>
            </a:r>
            <a:r>
              <a:rPr lang="ru-RU" sz="2000" dirty="0" err="1"/>
              <a:t>Захарта</a:t>
            </a:r>
            <a:r>
              <a:rPr lang="ru-RU" sz="2000" dirty="0"/>
              <a:t> се </a:t>
            </a:r>
            <a:r>
              <a:rPr lang="ru-RU" sz="2000" dirty="0" err="1"/>
              <a:t>отстранява</a:t>
            </a:r>
            <a:r>
              <a:rPr lang="ru-RU" sz="2000" dirty="0"/>
              <a:t> от </a:t>
            </a:r>
            <a:r>
              <a:rPr lang="ru-RU" sz="2000" dirty="0" err="1"/>
              <a:t>тях</a:t>
            </a:r>
            <a:r>
              <a:rPr lang="ru-RU" sz="2000" dirty="0"/>
              <a:t> чрез </a:t>
            </a:r>
            <a:r>
              <a:rPr lang="ru-RU" sz="2000" dirty="0" err="1"/>
              <a:t>дифузия</a:t>
            </a:r>
            <a:r>
              <a:rPr lang="ru-RU" sz="2000" dirty="0"/>
              <a:t> с </a:t>
            </a:r>
            <a:r>
              <a:rPr lang="ru-RU" sz="2000" dirty="0" err="1"/>
              <a:t>топла</a:t>
            </a:r>
            <a:r>
              <a:rPr lang="ru-RU" sz="2000" dirty="0"/>
              <a:t> вода </a:t>
            </a:r>
            <a:r>
              <a:rPr lang="ru-RU" sz="2000" dirty="0" err="1"/>
              <a:t>през</a:t>
            </a:r>
            <a:r>
              <a:rPr lang="ru-RU" sz="2000" dirty="0"/>
              <a:t> серия от отделения.</a:t>
            </a:r>
            <a:endParaRPr lang="bg-BG" sz="2000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1628800"/>
            <a:ext cx="3816424" cy="244735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14915038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1"/>
            <a:ext cx="6696744" cy="72008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bg-BG" dirty="0" smtClean="0"/>
              <a:t>Дифузия при употреба на дезодоранти</a:t>
            </a:r>
            <a:endParaRPr lang="bg-B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2348880"/>
            <a:ext cx="3648075" cy="2667000"/>
          </a:xfr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3608" y="1844824"/>
            <a:ext cx="3528392" cy="4104456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sz="2000" dirty="0"/>
              <a:t> От </a:t>
            </a:r>
            <a:r>
              <a:rPr lang="ru-RU" sz="2000" dirty="0" err="1"/>
              <a:t>дезодорантите</a:t>
            </a:r>
            <a:r>
              <a:rPr lang="ru-RU" sz="2000" dirty="0"/>
              <a:t>, </a:t>
            </a:r>
            <a:r>
              <a:rPr lang="ru-RU" sz="2000" dirty="0" err="1"/>
              <a:t>които</a:t>
            </a:r>
            <a:r>
              <a:rPr lang="ru-RU" sz="2000" dirty="0"/>
              <a:t> </a:t>
            </a:r>
            <a:r>
              <a:rPr lang="ru-RU" sz="2000" dirty="0" err="1"/>
              <a:t>употребяваме</a:t>
            </a:r>
            <a:r>
              <a:rPr lang="ru-RU" sz="2000" dirty="0"/>
              <a:t>, се отделят вещества, </a:t>
            </a:r>
            <a:r>
              <a:rPr lang="ru-RU" sz="2000" dirty="0" err="1"/>
              <a:t>наречени</a:t>
            </a:r>
            <a:r>
              <a:rPr lang="ru-RU" sz="2000" dirty="0"/>
              <a:t> „</a:t>
            </a:r>
            <a:r>
              <a:rPr lang="ru-RU" sz="2000" dirty="0" err="1"/>
              <a:t>фреони</a:t>
            </a:r>
            <a:r>
              <a:rPr lang="ru-RU" sz="2000" dirty="0"/>
              <a:t>”, </a:t>
            </a:r>
            <a:r>
              <a:rPr lang="ru-RU" sz="2000" dirty="0" err="1"/>
              <a:t>които</a:t>
            </a:r>
            <a:r>
              <a:rPr lang="ru-RU" sz="2000" dirty="0"/>
              <a:t> в </a:t>
            </a:r>
            <a:r>
              <a:rPr lang="ru-RU" sz="2000" dirty="0" err="1"/>
              <a:t>резултат</a:t>
            </a:r>
            <a:r>
              <a:rPr lang="ru-RU" sz="2000" dirty="0"/>
              <a:t> на </a:t>
            </a:r>
            <a:r>
              <a:rPr lang="ru-RU" sz="2000" dirty="0" err="1"/>
              <a:t>дифузията</a:t>
            </a:r>
            <a:r>
              <a:rPr lang="ru-RU" sz="2000" dirty="0"/>
              <a:t> се </a:t>
            </a:r>
            <a:r>
              <a:rPr lang="ru-RU" sz="2000" dirty="0" err="1"/>
              <a:t>издигат</a:t>
            </a:r>
            <a:r>
              <a:rPr lang="ru-RU" sz="2000" dirty="0"/>
              <a:t> и </a:t>
            </a:r>
            <a:r>
              <a:rPr lang="ru-RU" sz="2000" dirty="0" err="1"/>
              <a:t>достигат</a:t>
            </a:r>
            <a:r>
              <a:rPr lang="ru-RU" sz="2000" dirty="0"/>
              <a:t> „</a:t>
            </a:r>
            <a:r>
              <a:rPr lang="ru-RU" sz="2000" dirty="0" err="1"/>
              <a:t>озонния</a:t>
            </a:r>
            <a:r>
              <a:rPr lang="ru-RU" sz="2000" dirty="0"/>
              <a:t> слой” и </a:t>
            </a:r>
            <a:r>
              <a:rPr lang="ru-RU" sz="2000" dirty="0" err="1"/>
              <a:t>го</a:t>
            </a:r>
            <a:r>
              <a:rPr lang="ru-RU" sz="2000" dirty="0"/>
              <a:t> </a:t>
            </a:r>
            <a:r>
              <a:rPr lang="ru-RU" sz="2000" dirty="0" err="1" smtClean="0"/>
              <a:t>разрушават</a:t>
            </a:r>
            <a:r>
              <a:rPr lang="ru-RU" sz="2000" dirty="0" smtClean="0"/>
              <a:t> - </a:t>
            </a:r>
            <a:r>
              <a:rPr lang="ru-RU" sz="2000" dirty="0" err="1"/>
              <a:t>получават</a:t>
            </a:r>
            <a:r>
              <a:rPr lang="ru-RU" sz="2000" dirty="0"/>
              <a:t> се </a:t>
            </a:r>
            <a:r>
              <a:rPr lang="ru-RU" sz="2000" dirty="0" err="1"/>
              <a:t>озонови</a:t>
            </a:r>
            <a:r>
              <a:rPr lang="ru-RU" sz="2000" dirty="0"/>
              <a:t> </a:t>
            </a:r>
            <a:r>
              <a:rPr lang="ru-RU" sz="2000" dirty="0" err="1"/>
              <a:t>дупки</a:t>
            </a:r>
            <a:r>
              <a:rPr lang="ru-RU" sz="2000" dirty="0"/>
              <a:t>, </a:t>
            </a:r>
            <a:r>
              <a:rPr lang="ru-RU" sz="2000" dirty="0" err="1"/>
              <a:t>които</a:t>
            </a:r>
            <a:r>
              <a:rPr lang="ru-RU" sz="2000" dirty="0"/>
              <a:t> </a:t>
            </a:r>
            <a:r>
              <a:rPr lang="ru-RU" sz="2000" dirty="0" err="1"/>
              <a:t>разрешават</a:t>
            </a:r>
            <a:r>
              <a:rPr lang="ru-RU" sz="2000" dirty="0"/>
              <a:t> на </a:t>
            </a:r>
            <a:r>
              <a:rPr lang="ru-RU" sz="2000" dirty="0" err="1"/>
              <a:t>вредното</a:t>
            </a:r>
            <a:r>
              <a:rPr lang="ru-RU" sz="2000" dirty="0"/>
              <a:t> </a:t>
            </a:r>
            <a:r>
              <a:rPr lang="ru-RU" sz="2000" dirty="0" err="1"/>
              <a:t>ултравиолетово</a:t>
            </a:r>
            <a:r>
              <a:rPr lang="ru-RU" sz="2000" dirty="0"/>
              <a:t> </a:t>
            </a:r>
            <a:r>
              <a:rPr lang="ru-RU" sz="2000" dirty="0" err="1"/>
              <a:t>излъчване</a:t>
            </a:r>
            <a:r>
              <a:rPr lang="ru-RU" sz="2000" dirty="0"/>
              <a:t> на </a:t>
            </a:r>
            <a:r>
              <a:rPr lang="ru-RU" sz="2000" dirty="0" err="1"/>
              <a:t>Слънцето</a:t>
            </a:r>
            <a:r>
              <a:rPr lang="ru-RU" sz="2000" dirty="0"/>
              <a:t> да </a:t>
            </a:r>
            <a:r>
              <a:rPr lang="ru-RU" sz="2000" dirty="0" err="1"/>
              <a:t>достигне</a:t>
            </a:r>
            <a:r>
              <a:rPr lang="ru-RU" sz="2000" dirty="0"/>
              <a:t> до </a:t>
            </a:r>
            <a:r>
              <a:rPr lang="ru-RU" sz="2000" dirty="0" err="1"/>
              <a:t>земната</a:t>
            </a:r>
            <a:r>
              <a:rPr lang="ru-RU" sz="2000" dirty="0"/>
              <a:t> </a:t>
            </a:r>
            <a:r>
              <a:rPr lang="ru-RU" sz="2000" dirty="0" err="1"/>
              <a:t>повърхност</a:t>
            </a:r>
            <a:r>
              <a:rPr lang="ru-RU" sz="1400" dirty="0"/>
              <a:t>.</a:t>
            </a:r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xmlns="" val="33124890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1785926"/>
            <a:ext cx="5688632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/>
              <a:t>На </a:t>
            </a:r>
            <a:r>
              <a:rPr lang="ru-RU" sz="2000" dirty="0" err="1"/>
              <a:t>дифузия</a:t>
            </a:r>
            <a:r>
              <a:rPr lang="ru-RU" sz="2000" dirty="0"/>
              <a:t> се </a:t>
            </a:r>
            <a:r>
              <a:rPr lang="ru-RU" sz="2000" dirty="0" err="1"/>
              <a:t>дължи</a:t>
            </a:r>
            <a:r>
              <a:rPr lang="ru-RU" sz="2000" dirty="0"/>
              <a:t> </a:t>
            </a:r>
            <a:r>
              <a:rPr lang="ru-RU" sz="2000" dirty="0" err="1"/>
              <a:t>равномерното</a:t>
            </a:r>
            <a:r>
              <a:rPr lang="ru-RU" sz="2000" dirty="0"/>
              <a:t> </a:t>
            </a:r>
            <a:r>
              <a:rPr lang="ru-RU" sz="2000" dirty="0" err="1"/>
              <a:t>разпределение</a:t>
            </a:r>
            <a:r>
              <a:rPr lang="ru-RU" sz="2000" dirty="0"/>
              <a:t> на </a:t>
            </a:r>
            <a:r>
              <a:rPr lang="ru-RU" sz="2000" dirty="0" err="1"/>
              <a:t>газовете</a:t>
            </a:r>
            <a:r>
              <a:rPr lang="ru-RU" sz="2000" dirty="0"/>
              <a:t> </a:t>
            </a:r>
            <a:r>
              <a:rPr lang="ru-RU" sz="2000" dirty="0" err="1"/>
              <a:t>във</a:t>
            </a:r>
            <a:r>
              <a:rPr lang="ru-RU" sz="2000" dirty="0"/>
              <a:t> </a:t>
            </a:r>
            <a:r>
              <a:rPr lang="ru-RU" sz="2000" dirty="0" err="1"/>
              <a:t>въздуха</a:t>
            </a:r>
            <a:r>
              <a:rPr lang="ru-RU" sz="2000" dirty="0"/>
              <a:t> и на солите в </a:t>
            </a:r>
            <a:r>
              <a:rPr lang="ru-RU" sz="2000" dirty="0" err="1"/>
              <a:t>моретата</a:t>
            </a:r>
            <a:r>
              <a:rPr lang="ru-RU" sz="2000" dirty="0"/>
              <a:t> и </a:t>
            </a:r>
            <a:r>
              <a:rPr lang="ru-RU" sz="2000" dirty="0" err="1"/>
              <a:t>океаните</a:t>
            </a:r>
            <a:r>
              <a:rPr lang="ru-RU" sz="2000" dirty="0"/>
              <a:t>. </a:t>
            </a:r>
            <a:endParaRPr lang="ru-RU" sz="2000" dirty="0" smtClean="0"/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dirty="0" err="1"/>
              <a:t>Дифузията</a:t>
            </a:r>
            <a:r>
              <a:rPr lang="ru-RU" sz="2000" dirty="0"/>
              <a:t> е </a:t>
            </a:r>
            <a:r>
              <a:rPr lang="ru-RU" sz="2000" dirty="0" err="1"/>
              <a:t>една</a:t>
            </a:r>
            <a:r>
              <a:rPr lang="ru-RU" sz="2000" dirty="0"/>
              <a:t> от причините за </a:t>
            </a:r>
            <a:r>
              <a:rPr lang="ru-RU" sz="2000" dirty="0" err="1"/>
              <a:t>разпространение</a:t>
            </a:r>
            <a:r>
              <a:rPr lang="ru-RU" sz="2000" dirty="0"/>
              <a:t> на </a:t>
            </a:r>
            <a:r>
              <a:rPr lang="ru-RU" sz="2000" dirty="0" err="1"/>
              <a:t>различни</a:t>
            </a:r>
            <a:r>
              <a:rPr lang="ru-RU" sz="2000" dirty="0"/>
              <a:t> </a:t>
            </a:r>
            <a:r>
              <a:rPr lang="ru-RU" sz="2000" dirty="0" err="1"/>
              <a:t>замърсители</a:t>
            </a:r>
            <a:r>
              <a:rPr lang="ru-RU" sz="2000" dirty="0"/>
              <a:t> </a:t>
            </a:r>
            <a:r>
              <a:rPr lang="ru-RU" sz="2000" dirty="0" err="1"/>
              <a:t>във</a:t>
            </a:r>
            <a:r>
              <a:rPr lang="ru-RU" sz="2000" dirty="0"/>
              <a:t> </a:t>
            </a:r>
            <a:r>
              <a:rPr lang="ru-RU" sz="2000" dirty="0" err="1"/>
              <a:t>въздуха</a:t>
            </a:r>
            <a:r>
              <a:rPr lang="ru-RU" sz="2000" dirty="0"/>
              <a:t> или </a:t>
            </a:r>
            <a:r>
              <a:rPr lang="ru-RU" sz="2000" dirty="0" err="1"/>
              <a:t>във</a:t>
            </a:r>
            <a:r>
              <a:rPr lang="ru-RU" sz="2000" dirty="0"/>
              <a:t> </a:t>
            </a:r>
            <a:r>
              <a:rPr lang="ru-RU" sz="2000" dirty="0" err="1"/>
              <a:t>водни</a:t>
            </a:r>
            <a:r>
              <a:rPr lang="ru-RU" sz="2000" dirty="0"/>
              <a:t> </a:t>
            </a:r>
            <a:r>
              <a:rPr lang="ru-RU" sz="2000" dirty="0" err="1"/>
              <a:t>басейни</a:t>
            </a:r>
            <a:r>
              <a:rPr lang="ru-RU" sz="2000" dirty="0"/>
              <a:t>. 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xmlns="" val="8554504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211</TotalTime>
  <Words>366</Words>
  <Application>Microsoft Office PowerPoint</Application>
  <PresentationFormat>Презентация на цял екран (4:3)</PresentationFormat>
  <Paragraphs>30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9" baseType="lpstr">
      <vt:lpstr>Spring</vt:lpstr>
      <vt:lpstr>ДИФУЗИЯТА В НАШИЯ ЖИВОТ</vt:lpstr>
      <vt:lpstr>Какво означава понятието Дифузия</vt:lpstr>
      <vt:lpstr>Слайд 3</vt:lpstr>
      <vt:lpstr>Влиянието на дифузията върху човешкия организъм</vt:lpstr>
      <vt:lpstr>Процесът дифузия при растенията</vt:lpstr>
      <vt:lpstr>Извличане на веществото захар</vt:lpstr>
      <vt:lpstr>Дифузия при употреба на дезодоранти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22</cp:revision>
  <dcterms:created xsi:type="dcterms:W3CDTF">2016-10-16T19:37:02Z</dcterms:created>
  <dcterms:modified xsi:type="dcterms:W3CDTF">2016-10-28T20:35:24Z</dcterms:modified>
</cp:coreProperties>
</file>